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7"/>
  </p:notesMasterIdLst>
  <p:handoutMasterIdLst>
    <p:handoutMasterId r:id="rId98"/>
  </p:handoutMasterIdLst>
  <p:sldIdLst>
    <p:sldId id="308" r:id="rId5"/>
    <p:sldId id="309" r:id="rId6"/>
    <p:sldId id="311" r:id="rId7"/>
    <p:sldId id="310" r:id="rId8"/>
    <p:sldId id="312" r:id="rId9"/>
    <p:sldId id="313" r:id="rId10"/>
    <p:sldId id="314" r:id="rId11"/>
    <p:sldId id="264" r:id="rId12"/>
    <p:sldId id="287" r:id="rId13"/>
    <p:sldId id="291" r:id="rId14"/>
    <p:sldId id="274" r:id="rId15"/>
    <p:sldId id="297" r:id="rId16"/>
    <p:sldId id="288" r:id="rId17"/>
    <p:sldId id="289" r:id="rId18"/>
    <p:sldId id="290" r:id="rId19"/>
    <p:sldId id="292" r:id="rId20"/>
    <p:sldId id="293" r:id="rId21"/>
    <p:sldId id="294" r:id="rId22"/>
    <p:sldId id="295" r:id="rId23"/>
    <p:sldId id="296" r:id="rId24"/>
    <p:sldId id="298" r:id="rId25"/>
    <p:sldId id="299" r:id="rId26"/>
    <p:sldId id="300" r:id="rId27"/>
    <p:sldId id="304" r:id="rId28"/>
    <p:sldId id="303" r:id="rId29"/>
    <p:sldId id="305" r:id="rId30"/>
    <p:sldId id="306" r:id="rId31"/>
    <p:sldId id="302" r:id="rId32"/>
    <p:sldId id="315" r:id="rId33"/>
    <p:sldId id="301" r:id="rId34"/>
    <p:sldId id="316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77" r:id="rId58"/>
    <p:sldId id="341" r:id="rId59"/>
    <p:sldId id="307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59" r:id="rId78"/>
    <p:sldId id="361" r:id="rId79"/>
    <p:sldId id="362" r:id="rId80"/>
    <p:sldId id="363" r:id="rId81"/>
    <p:sldId id="364" r:id="rId82"/>
    <p:sldId id="365" r:id="rId83"/>
    <p:sldId id="366" r:id="rId84"/>
    <p:sldId id="285" r:id="rId85"/>
    <p:sldId id="367" r:id="rId86"/>
    <p:sldId id="368" r:id="rId87"/>
    <p:sldId id="369" r:id="rId88"/>
    <p:sldId id="370" r:id="rId89"/>
    <p:sldId id="371" r:id="rId90"/>
    <p:sldId id="372" r:id="rId91"/>
    <p:sldId id="286" r:id="rId92"/>
    <p:sldId id="373" r:id="rId93"/>
    <p:sldId id="374" r:id="rId94"/>
    <p:sldId id="375" r:id="rId95"/>
    <p:sldId id="376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DC9F18-317F-4C65-89C1-09A6A7F00381}" v="40" dt="2024-08-06T17:32:52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9" autoAdjust="0"/>
    <p:restoredTop sz="94660"/>
  </p:normalViewPr>
  <p:slideViewPr>
    <p:cSldViewPr>
      <p:cViewPr varScale="1">
        <p:scale>
          <a:sx n="62" d="100"/>
          <a:sy n="62" d="100"/>
        </p:scale>
        <p:origin x="96" y="10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ura Bawantha" userId="208d94dc0ef26c60" providerId="LiveId" clId="{A0DC9F18-317F-4C65-89C1-09A6A7F00381}"/>
    <pc:docChg chg="undo custSel addSld modSld sldOrd">
      <pc:chgData name="Dinura Bawantha" userId="208d94dc0ef26c60" providerId="LiveId" clId="{A0DC9F18-317F-4C65-89C1-09A6A7F00381}" dt="2024-08-06T17:40:18.100" v="277" actId="20577"/>
      <pc:docMkLst>
        <pc:docMk/>
      </pc:docMkLst>
      <pc:sldChg chg="addSp modSp mod">
        <pc:chgData name="Dinura Bawantha" userId="208d94dc0ef26c60" providerId="LiveId" clId="{A0DC9F18-317F-4C65-89C1-09A6A7F00381}" dt="2024-08-06T17:33:16.310" v="239" actId="20577"/>
        <pc:sldMkLst>
          <pc:docMk/>
          <pc:sldMk cId="912359052" sldId="308"/>
        </pc:sldMkLst>
        <pc:spChg chg="mod">
          <ac:chgData name="Dinura Bawantha" userId="208d94dc0ef26c60" providerId="LiveId" clId="{A0DC9F18-317F-4C65-89C1-09A6A7F00381}" dt="2024-08-06T17:33:16.310" v="239" actId="20577"/>
          <ac:spMkLst>
            <pc:docMk/>
            <pc:sldMk cId="912359052" sldId="308"/>
            <ac:spMk id="2" creationId="{A50A10E9-386D-8FD9-6ECB-7A9EFDFF9A92}"/>
          </ac:spMkLst>
        </pc:spChg>
        <pc:spChg chg="mod">
          <ac:chgData name="Dinura Bawantha" userId="208d94dc0ef26c60" providerId="LiveId" clId="{A0DC9F18-317F-4C65-89C1-09A6A7F00381}" dt="2024-08-06T17:32:48.309" v="230" actId="1076"/>
          <ac:spMkLst>
            <pc:docMk/>
            <pc:sldMk cId="912359052" sldId="308"/>
            <ac:spMk id="3" creationId="{2BF6BF6A-2576-C91A-D04D-29785F5C4E88}"/>
          </ac:spMkLst>
        </pc:spChg>
        <pc:picChg chg="add mod">
          <ac:chgData name="Dinura Bawantha" userId="208d94dc0ef26c60" providerId="LiveId" clId="{A0DC9F18-317F-4C65-89C1-09A6A7F00381}" dt="2024-08-06T17:32:52.699" v="233" actId="571"/>
          <ac:picMkLst>
            <pc:docMk/>
            <pc:sldMk cId="912359052" sldId="308"/>
            <ac:picMk id="4" creationId="{7CF50DDE-4DEF-6A39-8D25-98E29CB6D54D}"/>
          </ac:picMkLst>
        </pc:picChg>
        <pc:picChg chg="mod">
          <ac:chgData name="Dinura Bawantha" userId="208d94dc0ef26c60" providerId="LiveId" clId="{A0DC9F18-317F-4C65-89C1-09A6A7F00381}" dt="2024-08-06T17:32:57.532" v="235" actId="1076"/>
          <ac:picMkLst>
            <pc:docMk/>
            <pc:sldMk cId="912359052" sldId="308"/>
            <ac:picMk id="235" creationId="{90522ADE-1CD3-C5FA-9FF3-91EDB7BA9E80}"/>
          </ac:picMkLst>
        </pc:picChg>
      </pc:sldChg>
      <pc:sldChg chg="modSp mod">
        <pc:chgData name="Dinura Bawantha" userId="208d94dc0ef26c60" providerId="LiveId" clId="{A0DC9F18-317F-4C65-89C1-09A6A7F00381}" dt="2024-08-06T17:34:12.279" v="255" actId="1076"/>
        <pc:sldMkLst>
          <pc:docMk/>
          <pc:sldMk cId="1744347082" sldId="309"/>
        </pc:sldMkLst>
        <pc:spChg chg="mod">
          <ac:chgData name="Dinura Bawantha" userId="208d94dc0ef26c60" providerId="LiveId" clId="{A0DC9F18-317F-4C65-89C1-09A6A7F00381}" dt="2024-08-06T17:33:43.053" v="248" actId="20577"/>
          <ac:spMkLst>
            <pc:docMk/>
            <pc:sldMk cId="1744347082" sldId="309"/>
            <ac:spMk id="25" creationId="{9646DAC2-B0EB-8A36-B018-C8A052776181}"/>
          </ac:spMkLst>
        </pc:spChg>
        <pc:spChg chg="mod">
          <ac:chgData name="Dinura Bawantha" userId="208d94dc0ef26c60" providerId="LiveId" clId="{A0DC9F18-317F-4C65-89C1-09A6A7F00381}" dt="2024-08-06T17:34:05.638" v="253" actId="1076"/>
          <ac:spMkLst>
            <pc:docMk/>
            <pc:sldMk cId="1744347082" sldId="309"/>
            <ac:spMk id="26" creationId="{556B3B20-11AB-E29D-EF14-9861D2D5D9DD}"/>
          </ac:spMkLst>
        </pc:spChg>
        <pc:spChg chg="mod">
          <ac:chgData name="Dinura Bawantha" userId="208d94dc0ef26c60" providerId="LiveId" clId="{A0DC9F18-317F-4C65-89C1-09A6A7F00381}" dt="2024-08-06T17:34:00.879" v="252" actId="1076"/>
          <ac:spMkLst>
            <pc:docMk/>
            <pc:sldMk cId="1744347082" sldId="309"/>
            <ac:spMk id="27" creationId="{54681291-FB12-2C7D-0E59-8AEE6E56046F}"/>
          </ac:spMkLst>
        </pc:spChg>
        <pc:picChg chg="mod">
          <ac:chgData name="Dinura Bawantha" userId="208d94dc0ef26c60" providerId="LiveId" clId="{A0DC9F18-317F-4C65-89C1-09A6A7F00381}" dt="2024-08-06T17:34:08.946" v="254" actId="1076"/>
          <ac:picMkLst>
            <pc:docMk/>
            <pc:sldMk cId="1744347082" sldId="309"/>
            <ac:picMk id="14" creationId="{86D7937D-B9A1-5804-4695-B9E148AAAF1C}"/>
          </ac:picMkLst>
        </pc:picChg>
        <pc:picChg chg="mod">
          <ac:chgData name="Dinura Bawantha" userId="208d94dc0ef26c60" providerId="LiveId" clId="{A0DC9F18-317F-4C65-89C1-09A6A7F00381}" dt="2024-08-06T17:33:58.065" v="251" actId="1076"/>
          <ac:picMkLst>
            <pc:docMk/>
            <pc:sldMk cId="1744347082" sldId="309"/>
            <ac:picMk id="16" creationId="{33CD0CAD-25B8-7CDB-8B0D-C19265588CED}"/>
          </ac:picMkLst>
        </pc:picChg>
        <pc:picChg chg="mod">
          <ac:chgData name="Dinura Bawantha" userId="208d94dc0ef26c60" providerId="LiveId" clId="{A0DC9F18-317F-4C65-89C1-09A6A7F00381}" dt="2024-08-06T17:34:12.279" v="255" actId="1076"/>
          <ac:picMkLst>
            <pc:docMk/>
            <pc:sldMk cId="1744347082" sldId="309"/>
            <ac:picMk id="20" creationId="{F4479255-A83C-BE86-0274-50D52A1782D6}"/>
          </ac:picMkLst>
        </pc:picChg>
      </pc:sldChg>
      <pc:sldChg chg="modSp mod">
        <pc:chgData name="Dinura Bawantha" userId="208d94dc0ef26c60" providerId="LiveId" clId="{A0DC9F18-317F-4C65-89C1-09A6A7F00381}" dt="2024-08-06T17:35:15.037" v="261" actId="14100"/>
        <pc:sldMkLst>
          <pc:docMk/>
          <pc:sldMk cId="2669188193" sldId="318"/>
        </pc:sldMkLst>
        <pc:picChg chg="mod">
          <ac:chgData name="Dinura Bawantha" userId="208d94dc0ef26c60" providerId="LiveId" clId="{A0DC9F18-317F-4C65-89C1-09A6A7F00381}" dt="2024-08-06T17:35:15.037" v="261" actId="14100"/>
          <ac:picMkLst>
            <pc:docMk/>
            <pc:sldMk cId="2669188193" sldId="318"/>
            <ac:picMk id="9" creationId="{66672113-AF44-BDEB-28BD-9C90CBA39E52}"/>
          </ac:picMkLst>
        </pc:picChg>
      </pc:sldChg>
      <pc:sldChg chg="modSp mod">
        <pc:chgData name="Dinura Bawantha" userId="208d94dc0ef26c60" providerId="LiveId" clId="{A0DC9F18-317F-4C65-89C1-09A6A7F00381}" dt="2024-08-06T16:59:20.241" v="146" actId="20577"/>
        <pc:sldMkLst>
          <pc:docMk/>
          <pc:sldMk cId="2422885167" sldId="321"/>
        </pc:sldMkLst>
        <pc:spChg chg="mod">
          <ac:chgData name="Dinura Bawantha" userId="208d94dc0ef26c60" providerId="LiveId" clId="{A0DC9F18-317F-4C65-89C1-09A6A7F00381}" dt="2024-08-06T16:59:20.241" v="146" actId="20577"/>
          <ac:spMkLst>
            <pc:docMk/>
            <pc:sldMk cId="2422885167" sldId="321"/>
            <ac:spMk id="8" creationId="{86C8F2F6-3A1C-F330-457F-EFEE5B862834}"/>
          </ac:spMkLst>
        </pc:spChg>
      </pc:sldChg>
      <pc:sldChg chg="modSp mod">
        <pc:chgData name="Dinura Bawantha" userId="208d94dc0ef26c60" providerId="LiveId" clId="{A0DC9F18-317F-4C65-89C1-09A6A7F00381}" dt="2024-08-06T17:20:18.272" v="224" actId="207"/>
        <pc:sldMkLst>
          <pc:docMk/>
          <pc:sldMk cId="4022431794" sldId="323"/>
        </pc:sldMkLst>
        <pc:spChg chg="mod">
          <ac:chgData name="Dinura Bawantha" userId="208d94dc0ef26c60" providerId="LiveId" clId="{A0DC9F18-317F-4C65-89C1-09A6A7F00381}" dt="2024-08-06T17:20:18.272" v="224" actId="207"/>
          <ac:spMkLst>
            <pc:docMk/>
            <pc:sldMk cId="4022431794" sldId="323"/>
            <ac:spMk id="6" creationId="{45038D85-1338-075D-005B-E1C9273D0BFB}"/>
          </ac:spMkLst>
        </pc:spChg>
        <pc:spChg chg="mod">
          <ac:chgData name="Dinura Bawantha" userId="208d94dc0ef26c60" providerId="LiveId" clId="{A0DC9F18-317F-4C65-89C1-09A6A7F00381}" dt="2024-08-06T17:19:45.596" v="222" actId="20577"/>
          <ac:spMkLst>
            <pc:docMk/>
            <pc:sldMk cId="4022431794" sldId="323"/>
            <ac:spMk id="8" creationId="{86C8F2F6-3A1C-F330-457F-EFEE5B862834}"/>
          </ac:spMkLst>
        </pc:spChg>
      </pc:sldChg>
      <pc:sldChg chg="addSp delSp modSp mod">
        <pc:chgData name="Dinura Bawantha" userId="208d94dc0ef26c60" providerId="LiveId" clId="{A0DC9F18-317F-4C65-89C1-09A6A7F00381}" dt="2024-08-06T17:36:06.045" v="266" actId="1076"/>
        <pc:sldMkLst>
          <pc:docMk/>
          <pc:sldMk cId="990575177" sldId="324"/>
        </pc:sldMkLst>
        <pc:spChg chg="del mod">
          <ac:chgData name="Dinura Bawantha" userId="208d94dc0ef26c60" providerId="LiveId" clId="{A0DC9F18-317F-4C65-89C1-09A6A7F00381}" dt="2024-08-06T16:33:12.819" v="63" actId="3680"/>
          <ac:spMkLst>
            <pc:docMk/>
            <pc:sldMk cId="990575177" sldId="324"/>
            <ac:spMk id="8" creationId="{86C8F2F6-3A1C-F330-457F-EFEE5B862834}"/>
          </ac:spMkLst>
        </pc:spChg>
        <pc:graphicFrameChg chg="add mod ord modGraphic">
          <ac:chgData name="Dinura Bawantha" userId="208d94dc0ef26c60" providerId="LiveId" clId="{A0DC9F18-317F-4C65-89C1-09A6A7F00381}" dt="2024-08-06T16:45:49.435" v="104" actId="34135"/>
          <ac:graphicFrameMkLst>
            <pc:docMk/>
            <pc:sldMk cId="990575177" sldId="324"/>
            <ac:graphicFrameMk id="2" creationId="{19C6573F-D642-127E-B60A-5A9C3E6251B8}"/>
          </ac:graphicFrameMkLst>
        </pc:graphicFrame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6" creationId="{736B9B10-CC64-638E-BE3B-1F3B520937BA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7" creationId="{EE7CE40B-181F-7932-501C-502869145412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9" creationId="{EF0B02DA-A0D3-B2B1-478C-B189BDE35B73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0" creationId="{FF5EF711-27EC-0EAF-EE96-572EB5CA6118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1" creationId="{0A82B31A-3357-094C-B248-BAF5A863E130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2" creationId="{61756ACC-7352-B5AD-CEAD-1CD362C54679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3" creationId="{3C347DE2-F984-6ED0-823F-9CA4CE0EFC3F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4" creationId="{7D5DD7B7-22E5-2456-422B-E475831118A1}"/>
          </ac:picMkLst>
        </pc:picChg>
        <pc:picChg chg="add mod">
          <ac:chgData name="Dinura Bawantha" userId="208d94dc0ef26c60" providerId="LiveId" clId="{A0DC9F18-317F-4C65-89C1-09A6A7F00381}" dt="2024-08-06T16:46:23.524" v="116"/>
          <ac:picMkLst>
            <pc:docMk/>
            <pc:sldMk cId="990575177" sldId="324"/>
            <ac:picMk id="15" creationId="{44717861-BD00-D7D3-6A38-9ECBDBEA0A1A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6" creationId="{B20A3CA5-B7FF-AE61-3A76-B10C8B9D5796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7" creationId="{F1A1F4A2-9578-A479-9EB0-2263919AB9FC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8" creationId="{B5D216E5-85DA-5DF9-B5E1-631C733B2CE2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9" creationId="{1F9AC282-1F0C-C51A-EFAB-B1548D9D6950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20" creationId="{51A19680-788F-F8A8-6583-71A43241C868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21" creationId="{8A2E44F7-A020-E758-39B7-4FB42244EA45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22" creationId="{713BFAAD-5A61-941E-7A21-98F1EF03EC02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23" creationId="{DF5445DE-23EA-F682-976D-0F917B852C90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24" creationId="{0067C072-2E32-D320-20F7-D7D03627DE0D}"/>
          </ac:picMkLst>
        </pc:picChg>
      </pc:sldChg>
      <pc:sldChg chg="modSp mod">
        <pc:chgData name="Dinura Bawantha" userId="208d94dc0ef26c60" providerId="LiveId" clId="{A0DC9F18-317F-4C65-89C1-09A6A7F00381}" dt="2024-08-06T17:40:18.100" v="277" actId="20577"/>
        <pc:sldMkLst>
          <pc:docMk/>
          <pc:sldMk cId="4173889788" sldId="325"/>
        </pc:sldMkLst>
        <pc:spChg chg="mod">
          <ac:chgData name="Dinura Bawantha" userId="208d94dc0ef26c60" providerId="LiveId" clId="{A0DC9F18-317F-4C65-89C1-09A6A7F00381}" dt="2024-08-06T17:40:18.100" v="277" actId="20577"/>
          <ac:spMkLst>
            <pc:docMk/>
            <pc:sldMk cId="4173889788" sldId="325"/>
            <ac:spMk id="8" creationId="{86C8F2F6-3A1C-F330-457F-EFEE5B862834}"/>
          </ac:spMkLst>
        </pc:spChg>
      </pc:sldChg>
      <pc:sldChg chg="modSp mod">
        <pc:chgData name="Dinura Bawantha" userId="208d94dc0ef26c60" providerId="LiveId" clId="{A0DC9F18-317F-4C65-89C1-09A6A7F00381}" dt="2024-08-06T17:08:28.068" v="154" actId="20577"/>
        <pc:sldMkLst>
          <pc:docMk/>
          <pc:sldMk cId="127836371" sldId="327"/>
        </pc:sldMkLst>
        <pc:spChg chg="mod">
          <ac:chgData name="Dinura Bawantha" userId="208d94dc0ef26c60" providerId="LiveId" clId="{A0DC9F18-317F-4C65-89C1-09A6A7F00381}" dt="2024-08-06T17:08:28.068" v="154" actId="20577"/>
          <ac:spMkLst>
            <pc:docMk/>
            <pc:sldMk cId="127836371" sldId="327"/>
            <ac:spMk id="7" creationId="{B28A6253-C190-B450-49CD-5C7E6D706DF2}"/>
          </ac:spMkLst>
        </pc:spChg>
      </pc:sldChg>
      <pc:sldChg chg="modSp mod">
        <pc:chgData name="Dinura Bawantha" userId="208d94dc0ef26c60" providerId="LiveId" clId="{A0DC9F18-317F-4C65-89C1-09A6A7F00381}" dt="2024-08-06T17:08:46.161" v="156" actId="1076"/>
        <pc:sldMkLst>
          <pc:docMk/>
          <pc:sldMk cId="2780340021" sldId="328"/>
        </pc:sldMkLst>
        <pc:picChg chg="mod">
          <ac:chgData name="Dinura Bawantha" userId="208d94dc0ef26c60" providerId="LiveId" clId="{A0DC9F18-317F-4C65-89C1-09A6A7F00381}" dt="2024-08-06T17:08:46.161" v="156" actId="1076"/>
          <ac:picMkLst>
            <pc:docMk/>
            <pc:sldMk cId="2780340021" sldId="328"/>
            <ac:picMk id="34" creationId="{E37B5104-2638-8BFA-D305-92E9C0F9E1DC}"/>
          </ac:picMkLst>
        </pc:picChg>
        <pc:cxnChg chg="mod">
          <ac:chgData name="Dinura Bawantha" userId="208d94dc0ef26c60" providerId="LiveId" clId="{A0DC9F18-317F-4C65-89C1-09A6A7F00381}" dt="2024-08-06T17:08:43.939" v="155" actId="208"/>
          <ac:cxnSpMkLst>
            <pc:docMk/>
            <pc:sldMk cId="2780340021" sldId="328"/>
            <ac:cxnSpMk id="21" creationId="{2D5A41B0-99F1-30A2-F6A4-FE15C9EFBC8E}"/>
          </ac:cxnSpMkLst>
        </pc:cxnChg>
        <pc:cxnChg chg="mod">
          <ac:chgData name="Dinura Bawantha" userId="208d94dc0ef26c60" providerId="LiveId" clId="{A0DC9F18-317F-4C65-89C1-09A6A7F00381}" dt="2024-08-06T17:08:43.939" v="155" actId="208"/>
          <ac:cxnSpMkLst>
            <pc:docMk/>
            <pc:sldMk cId="2780340021" sldId="328"/>
            <ac:cxnSpMk id="28" creationId="{A3E38FEC-68EF-4458-80CB-4B5F4A6EE48D}"/>
          </ac:cxnSpMkLst>
        </pc:cxnChg>
      </pc:sldChg>
      <pc:sldChg chg="modSp mod">
        <pc:chgData name="Dinura Bawantha" userId="208d94dc0ef26c60" providerId="LiveId" clId="{A0DC9F18-317F-4C65-89C1-09A6A7F00381}" dt="2024-08-06T16:31:10.878" v="61" actId="20577"/>
        <pc:sldMkLst>
          <pc:docMk/>
          <pc:sldMk cId="2542917091" sldId="339"/>
        </pc:sldMkLst>
        <pc:graphicFrameChg chg="modGraphic">
          <ac:chgData name="Dinura Bawantha" userId="208d94dc0ef26c60" providerId="LiveId" clId="{A0DC9F18-317F-4C65-89C1-09A6A7F00381}" dt="2024-08-06T16:31:10.878" v="61" actId="20577"/>
          <ac:graphicFrameMkLst>
            <pc:docMk/>
            <pc:sldMk cId="2542917091" sldId="339"/>
            <ac:graphicFrameMk id="9" creationId="{EAE780EA-9FB2-57DD-F72C-973D855D8B68}"/>
          </ac:graphicFrameMkLst>
        </pc:graphicFrameChg>
      </pc:sldChg>
      <pc:sldChg chg="addSp delSp modSp add mod ord">
        <pc:chgData name="Dinura Bawantha" userId="208d94dc0ef26c60" providerId="LiveId" clId="{A0DC9F18-317F-4C65-89C1-09A6A7F00381}" dt="2024-08-06T16:09:46.140" v="39" actId="20577"/>
        <pc:sldMkLst>
          <pc:docMk/>
          <pc:sldMk cId="1512863624" sldId="377"/>
        </pc:sldMkLst>
        <pc:spChg chg="add mod">
          <ac:chgData name="Dinura Bawantha" userId="208d94dc0ef26c60" providerId="LiveId" clId="{A0DC9F18-317F-4C65-89C1-09A6A7F00381}" dt="2024-08-06T16:04:13.234" v="5"/>
          <ac:spMkLst>
            <pc:docMk/>
            <pc:sldMk cId="1512863624" sldId="377"/>
            <ac:spMk id="2" creationId="{D3A6A017-B4B2-49E2-8712-6635374811BE}"/>
          </ac:spMkLst>
        </pc:spChg>
        <pc:spChg chg="del">
          <ac:chgData name="Dinura Bawantha" userId="208d94dc0ef26c60" providerId="LiveId" clId="{A0DC9F18-317F-4C65-89C1-09A6A7F00381}" dt="2024-08-06T16:04:13.095" v="4" actId="478"/>
          <ac:spMkLst>
            <pc:docMk/>
            <pc:sldMk cId="1512863624" sldId="377"/>
            <ac:spMk id="3" creationId="{D17D6AA3-6032-40C6-728B-AEA0D97A9035}"/>
          </ac:spMkLst>
        </pc:spChg>
        <pc:spChg chg="mod">
          <ac:chgData name="Dinura Bawantha" userId="208d94dc0ef26c60" providerId="LiveId" clId="{A0DC9F18-317F-4C65-89C1-09A6A7F00381}" dt="2024-08-06T16:04:05.373" v="3" actId="20577"/>
          <ac:spMkLst>
            <pc:docMk/>
            <pc:sldMk cId="1512863624" sldId="377"/>
            <ac:spMk id="5" creationId="{22F6FBBB-4C77-4A4B-BE54-96D3B0DF3BB7}"/>
          </ac:spMkLst>
        </pc:spChg>
        <pc:spChg chg="mod">
          <ac:chgData name="Dinura Bawantha" userId="208d94dc0ef26c60" providerId="LiveId" clId="{A0DC9F18-317F-4C65-89C1-09A6A7F00381}" dt="2024-08-06T16:09:46.140" v="39" actId="20577"/>
          <ac:spMkLst>
            <pc:docMk/>
            <pc:sldMk cId="1512863624" sldId="377"/>
            <ac:spMk id="7" creationId="{B28A6253-C190-B450-49CD-5C7E6D706DF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6T09:24:56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6T09:24:57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6T09:24:58.8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2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8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8/6/2024</a:t>
            </a:fld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kaggle.com/datasets/birdy654/cifake-real-and-ai-generated-synthetic-images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kaggle.com/code/krooz0/deep-fake-detection-on-images-and-videos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42979-023-02296-w" TargetMode="External"/><Relationship Id="rId2" Type="http://schemas.openxmlformats.org/officeDocument/2006/relationships/hyperlink" Target="https://doi.org/10.1007/s10844-023-00788-y" TargetMode="Externa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3">
            <a:extLst>
              <a:ext uri="{FF2B5EF4-FFF2-40B4-BE49-F238E27FC236}">
                <a16:creationId xmlns:a16="http://schemas.microsoft.com/office/drawing/2014/main" id="{68BE5440-E747-96E3-40B2-70647B84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5505" cy="6858000"/>
          </a:xfrm>
          <a:prstGeom prst="rect">
            <a:avLst/>
          </a:prstGeom>
        </p:spPr>
      </p:pic>
      <p:pic>
        <p:nvPicPr>
          <p:cNvPr id="235" name="Google Shape;104;p24">
            <a:extLst>
              <a:ext uri="{FF2B5EF4-FFF2-40B4-BE49-F238E27FC236}">
                <a16:creationId xmlns:a16="http://schemas.microsoft.com/office/drawing/2014/main" id="{90522ADE-1CD3-C5FA-9FF3-91EDB7BA9E80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6664" t="4858" r="6220" b="5495"/>
          <a:stretch/>
        </p:blipFill>
        <p:spPr>
          <a:xfrm>
            <a:off x="6268385" y="724042"/>
            <a:ext cx="6026150" cy="58435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A10E9-386D-8FD9-6ECB-7A9EFDFF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055006"/>
            <a:ext cx="7315200" cy="33553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jdhani" panose="02000000000000000000" pitchFamily="2" charset="0"/>
                <a:cs typeface="Rajdhani" panose="02000000000000000000" pitchFamily="2" charset="0"/>
              </a:rPr>
              <a:t>Multimodal Multimedia Integrity Verification – Detection ONOMA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6BF6A-2576-C91A-D04D-29785F5C4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4700814"/>
            <a:ext cx="57912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Project ID : 24-25J-137</a:t>
            </a:r>
          </a:p>
        </p:txBody>
      </p:sp>
    </p:spTree>
    <p:extLst>
      <p:ext uri="{BB962C8B-B14F-4D97-AF65-F5344CB8AC3E}">
        <p14:creationId xmlns:p14="http://schemas.microsoft.com/office/powerpoint/2010/main" val="912359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5199" y="1295400"/>
            <a:ext cx="681636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Introduction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919585" y="2133600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01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32766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65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Background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Digital media is among the many sectors whose nature was altered by the coming in of artificial intelligence and machine learning.</a:t>
            </a:r>
          </a:p>
          <a:p>
            <a:pPr algn="just"/>
            <a:r>
              <a:rPr lang="en-US" sz="2400" dirty="0"/>
              <a:t>One of the most important technologies developed is what is called </a:t>
            </a:r>
            <a:r>
              <a:rPr lang="en-US" sz="2400" b="1" dirty="0"/>
              <a:t>Generative Adversarial Networks</a:t>
            </a:r>
            <a:r>
              <a:rPr lang="en-US" sz="2400" dirty="0"/>
              <a:t> , which are capable of producing images indistinguishable from the actual ones. [1]</a:t>
            </a:r>
          </a:p>
          <a:p>
            <a:pPr algn="just"/>
            <a:r>
              <a:rPr lang="en-US" sz="2400" dirty="0"/>
              <a:t>The growth in pictures created/Altered through artificial intelligence has given rise to anxieties over </a:t>
            </a:r>
          </a:p>
          <a:p>
            <a:pPr marL="1495425"/>
            <a:r>
              <a:rPr lang="en-US" sz="2400" b="1" dirty="0"/>
              <a:t>Misinformation</a:t>
            </a:r>
          </a:p>
          <a:p>
            <a:pPr marL="1495425"/>
            <a:r>
              <a:rPr lang="en-US" sz="2400" b="1" dirty="0"/>
              <a:t>Identity theft</a:t>
            </a:r>
          </a:p>
          <a:p>
            <a:pPr marL="1495425"/>
            <a:r>
              <a:rPr lang="en-US" sz="2400" b="1" dirty="0"/>
              <a:t>The decline of trust in any digital content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Deepfake technology, for example, uses GANs for the creation of realistic synthetic media.</a:t>
            </a:r>
          </a:p>
        </p:txBody>
      </p:sp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Background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AI Based image Generation and Alteration Frameworks</a:t>
            </a:r>
          </a:p>
          <a:p>
            <a:pPr marL="862013" algn="just">
              <a:tabLst>
                <a:tab pos="914400" algn="l"/>
              </a:tabLst>
            </a:pPr>
            <a:r>
              <a:rPr lang="en-US" sz="2400" b="1" dirty="0" err="1"/>
              <a:t>DeepDream</a:t>
            </a:r>
            <a:endParaRPr lang="en-US" sz="2400" b="1" dirty="0"/>
          </a:p>
          <a:p>
            <a:pPr marL="862013" algn="just">
              <a:tabLst>
                <a:tab pos="914400" algn="l"/>
              </a:tabLst>
            </a:pPr>
            <a:r>
              <a:rPr lang="en-US" sz="2400" b="1" dirty="0"/>
              <a:t>DALL·E</a:t>
            </a:r>
          </a:p>
          <a:p>
            <a:pPr marL="862013" algn="just">
              <a:tabLst>
                <a:tab pos="914400" algn="l"/>
              </a:tabLst>
            </a:pPr>
            <a:r>
              <a:rPr lang="en-US" sz="2400" b="1" dirty="0" err="1"/>
              <a:t>DeepFaceLab</a:t>
            </a:r>
            <a:endParaRPr lang="en-US" sz="2400" b="1" dirty="0"/>
          </a:p>
          <a:p>
            <a:pPr marL="862013" algn="just">
              <a:tabLst>
                <a:tab pos="914400" algn="l"/>
              </a:tabLst>
            </a:pPr>
            <a:r>
              <a:rPr lang="en-US" sz="2400" b="1" dirty="0"/>
              <a:t>Adobe Photoshop</a:t>
            </a:r>
          </a:p>
          <a:p>
            <a:pPr marL="862013" algn="just">
              <a:tabLst>
                <a:tab pos="914400" algn="l"/>
              </a:tabLst>
            </a:pPr>
            <a:r>
              <a:rPr lang="en-US" sz="2400" b="1" dirty="0" err="1"/>
              <a:t>Luminar</a:t>
            </a:r>
            <a:r>
              <a:rPr lang="en-US" sz="2400" b="1" dirty="0"/>
              <a:t>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3BEBA-22A6-0CD6-DCA8-55BF6E55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397" y="3809999"/>
            <a:ext cx="4534437" cy="2543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C3022-DB3F-7B5D-25E9-4D2B43E1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84" y="3809999"/>
            <a:ext cx="3911332" cy="2543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182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038D85-1338-075D-005B-E1C9273D0BFB}"/>
              </a:ext>
            </a:extLst>
          </p:cNvPr>
          <p:cNvSpPr/>
          <p:nvPr/>
        </p:nvSpPr>
        <p:spPr>
          <a:xfrm>
            <a:off x="304800" y="4343400"/>
            <a:ext cx="11582400" cy="137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Problem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582400" cy="536746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 vast majority of products are based on visual examination, together with some straightforward statistical evaluations that are unable to catch extremely fine-grained artifacts, most likely caused by GANs.</a:t>
            </a:r>
          </a:p>
          <a:p>
            <a:pPr algn="just"/>
            <a:r>
              <a:rPr lang="en-US" sz="2400" dirty="0"/>
              <a:t>Most of the detection techniques also appear to be precisely custom-made for certain picture formats, for example, JPEG.</a:t>
            </a:r>
          </a:p>
          <a:p>
            <a:pPr algn="just"/>
            <a:r>
              <a:rPr lang="en-US" sz="2400" dirty="0"/>
              <a:t>Attackers adapt their tampering techniques to bypass detection systems, leading to reduced effectiveness over time.</a:t>
            </a:r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r>
              <a:rPr lang="en-US" sz="2400" b="1" dirty="0"/>
              <a:t>Essentially, this means developing a detection system that is comprehensive, flexible, and scalable, able to identify AI-generated/Altered pictures covering a wide range of formats and increasingly growing  requirement.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2705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-105148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Gap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FEC62-A193-6B7F-E264-4036F6791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78005"/>
            <a:ext cx="9067800" cy="59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Objectives of the Research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1050924"/>
            <a:ext cx="11684000" cy="51816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200" b="1" dirty="0"/>
              <a:t>Main Objective</a:t>
            </a:r>
          </a:p>
          <a:p>
            <a:pPr algn="just"/>
            <a:r>
              <a:rPr lang="en-US" sz="2400" dirty="0"/>
              <a:t>Develop an end-to-end framework for the detection of tampered and AI-generated images using traditional and modern machine learning techniques to ensure high accuracy and reliability in their identification.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3200" b="1" dirty="0"/>
              <a:t>Sub Objectives</a:t>
            </a:r>
          </a:p>
          <a:p>
            <a:pPr algn="just"/>
            <a:r>
              <a:rPr lang="en-US" sz="2400" dirty="0"/>
              <a:t>Accumulate and preprocess a diverse dataset of real and AI-generated images.</a:t>
            </a:r>
          </a:p>
          <a:p>
            <a:pPr algn="just"/>
            <a:r>
              <a:rPr lang="en-US" sz="2400" dirty="0">
                <a:latin typeface="Cambria (Body)"/>
              </a:rPr>
              <a:t>Analyze and extract key features indicative of AI-generated content. </a:t>
            </a:r>
            <a:r>
              <a:rPr lang="en-US" sz="2400" kern="100" dirty="0">
                <a:effectLst/>
                <a:latin typeface="Cambria (Body)"/>
                <a:ea typeface="Aptos" panose="020B0004020202020204" pitchFamily="34" charset="0"/>
                <a:cs typeface="Iskoola Pota" panose="020B0502040204020203" pitchFamily="34" charset="0"/>
              </a:rPr>
              <a:t>metadata, noise patterns, and inconsistencies in compression. </a:t>
            </a:r>
          </a:p>
          <a:p>
            <a:pPr algn="just"/>
            <a:r>
              <a:rPr lang="en-US" sz="2400" dirty="0">
                <a:latin typeface="Cambria (Body)"/>
              </a:rPr>
              <a:t>Integrate traditional forensic methods with advanced machine learning and deep learning algorithms.</a:t>
            </a:r>
          </a:p>
          <a:p>
            <a:pPr algn="just"/>
            <a:r>
              <a:rPr lang="en-US" sz="2400" dirty="0">
                <a:latin typeface="Cambria (Body)"/>
              </a:rPr>
              <a:t>Implement a feedback loop for performance enhancement and user feedback integration.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1911466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5199" y="1295400"/>
            <a:ext cx="7767214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919585" y="2133600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02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32766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72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68275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60437"/>
            <a:ext cx="11684000" cy="5181600"/>
          </a:xfrm>
        </p:spPr>
        <p:txBody>
          <a:bodyPr/>
          <a:lstStyle/>
          <a:p>
            <a:r>
              <a:rPr lang="en-US" b="1" dirty="0"/>
              <a:t>A hybrid Architecture </a:t>
            </a:r>
            <a:r>
              <a:rPr lang="en-US" dirty="0"/>
              <a:t>- </a:t>
            </a:r>
            <a:r>
              <a:rPr lang="en-US" sz="2800" dirty="0"/>
              <a:t>Detection framework with Deep learning models like Generative adversarial network (GAN) and incorporation of ELA +NLA.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10" name="Picture 9" descr="A diagram of a software company&#10;&#10;Description automatically generated with medium confidence">
            <a:extLst>
              <a:ext uri="{FF2B5EF4-FFF2-40B4-BE49-F238E27FC236}">
                <a16:creationId xmlns:a16="http://schemas.microsoft.com/office/drawing/2014/main" id="{081BCE64-2A86-AC27-561E-D75C98E38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14600"/>
            <a:ext cx="1036319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49590"/>
            <a:ext cx="11684000" cy="792162"/>
          </a:xfrm>
        </p:spPr>
        <p:txBody>
          <a:bodyPr>
            <a:noAutofit/>
          </a:bodyPr>
          <a:lstStyle/>
          <a:p>
            <a:r>
              <a:rPr lang="en" sz="48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cont.</a:t>
            </a:r>
            <a:endParaRPr lang="en-US" sz="48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2" name="Picture 1" descr="PlantUML diagram">
            <a:extLst>
              <a:ext uri="{FF2B5EF4-FFF2-40B4-BE49-F238E27FC236}">
                <a16:creationId xmlns:a16="http://schemas.microsoft.com/office/drawing/2014/main" id="{8919E076-7076-ED92-CEC6-518ADC651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92485"/>
            <a:ext cx="10756430" cy="5932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2103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Set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Link to Dataset -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  <a:hlinkClick r:id="rId2"/>
              </a:rPr>
              <a:t>https://www.kaggle.com/datasets/birdy654/cifake-real-and-ai-generated-synthetic-images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FC495DE-577D-F518-69CD-9B317E70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350" y="2332989"/>
            <a:ext cx="6661299" cy="3153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06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" y="17217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Meet The Team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7" name="Content Placeholder 6" descr="A person wearing glasses and a blue tie&#10;&#10;Description automatically generated">
            <a:extLst>
              <a:ext uri="{FF2B5EF4-FFF2-40B4-BE49-F238E27FC236}">
                <a16:creationId xmlns:a16="http://schemas.microsoft.com/office/drawing/2014/main" id="{BD6F672D-EF50-EC6D-6C70-679AAEB57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68" y="1181768"/>
            <a:ext cx="1207785" cy="1143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id="{4372F15F-9D4A-2859-B016-5390DDA73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74" y="1181768"/>
            <a:ext cx="1055385" cy="112956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erson in a suit and tie&#10;&#10;Description automatically generated">
            <a:extLst>
              <a:ext uri="{FF2B5EF4-FFF2-40B4-BE49-F238E27FC236}">
                <a16:creationId xmlns:a16="http://schemas.microsoft.com/office/drawing/2014/main" id="{86D7937D-B9A1-5804-4695-B9E148AAA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7" y="3392640"/>
            <a:ext cx="1047647" cy="146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person with dark hair wearing a white shirt&#10;&#10;Description automatically generated">
            <a:extLst>
              <a:ext uri="{FF2B5EF4-FFF2-40B4-BE49-F238E27FC236}">
                <a16:creationId xmlns:a16="http://schemas.microsoft.com/office/drawing/2014/main" id="{33CD0CAD-25B8-7CDB-8B0D-C19265588C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3273516"/>
            <a:ext cx="1139994" cy="1588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person in a blue shirt&#10;&#10;Description automatically generated">
            <a:extLst>
              <a:ext uri="{FF2B5EF4-FFF2-40B4-BE49-F238E27FC236}">
                <a16:creationId xmlns:a16="http://schemas.microsoft.com/office/drawing/2014/main" id="{3CDB4118-5615-96F3-A26C-DC700E214B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17647" r="-429" b="36436"/>
          <a:stretch/>
        </p:blipFill>
        <p:spPr>
          <a:xfrm>
            <a:off x="1357716" y="3430848"/>
            <a:ext cx="1516917" cy="146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person in a blue suit&#10;&#10;Description automatically generated">
            <a:extLst>
              <a:ext uri="{FF2B5EF4-FFF2-40B4-BE49-F238E27FC236}">
                <a16:creationId xmlns:a16="http://schemas.microsoft.com/office/drawing/2014/main" id="{F4479255-A83C-BE86-0274-50D52A1782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51" y="3422615"/>
            <a:ext cx="1429556" cy="1469744"/>
          </a:xfrm>
          <a:prstGeom prst="rect">
            <a:avLst/>
          </a:prstGeom>
        </p:spPr>
      </p:pic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D3625ED2-E624-4E03-076E-785426843B78}"/>
              </a:ext>
            </a:extLst>
          </p:cNvPr>
          <p:cNvSpPr txBox="1">
            <a:spLocks/>
          </p:cNvSpPr>
          <p:nvPr/>
        </p:nvSpPr>
        <p:spPr>
          <a:xfrm>
            <a:off x="3321074" y="2137816"/>
            <a:ext cx="2569975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 err="1"/>
              <a:t>MR.Kavinga</a:t>
            </a:r>
            <a:r>
              <a:rPr lang="en-US" sz="1400" b="1" dirty="0"/>
              <a:t> Yapa ( Supervisor )</a:t>
            </a:r>
          </a:p>
        </p:txBody>
      </p:sp>
      <p:sp>
        <p:nvSpPr>
          <p:cNvPr id="22" name="Google Shape;115;p26">
            <a:extLst>
              <a:ext uri="{FF2B5EF4-FFF2-40B4-BE49-F238E27FC236}">
                <a16:creationId xmlns:a16="http://schemas.microsoft.com/office/drawing/2014/main" id="{A49E7D0F-F529-6FB2-32B7-A2B4A5FEC32F}"/>
              </a:ext>
            </a:extLst>
          </p:cNvPr>
          <p:cNvSpPr txBox="1">
            <a:spLocks/>
          </p:cNvSpPr>
          <p:nvPr/>
        </p:nvSpPr>
        <p:spPr>
          <a:xfrm>
            <a:off x="5988074" y="2147824"/>
            <a:ext cx="3429000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 err="1"/>
              <a:t>DR.Harindra</a:t>
            </a:r>
            <a:r>
              <a:rPr lang="en-US" sz="1400" b="1" dirty="0"/>
              <a:t> Fernando ( Co-Supervisor )</a:t>
            </a:r>
          </a:p>
        </p:txBody>
      </p:sp>
      <p:sp>
        <p:nvSpPr>
          <p:cNvPr id="24" name="Google Shape;115;p26">
            <a:extLst>
              <a:ext uri="{FF2B5EF4-FFF2-40B4-BE49-F238E27FC236}">
                <a16:creationId xmlns:a16="http://schemas.microsoft.com/office/drawing/2014/main" id="{5CB294A7-BD26-B1D1-11B3-8C480164DFFF}"/>
              </a:ext>
            </a:extLst>
          </p:cNvPr>
          <p:cNvSpPr txBox="1">
            <a:spLocks/>
          </p:cNvSpPr>
          <p:nvPr/>
        </p:nvSpPr>
        <p:spPr>
          <a:xfrm>
            <a:off x="832416" y="4744401"/>
            <a:ext cx="2534708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/>
              <a:t>ZAKEY M.S.M.A ( IT21299902 )</a:t>
            </a:r>
          </a:p>
        </p:txBody>
      </p:sp>
      <p:sp>
        <p:nvSpPr>
          <p:cNvPr id="25" name="Google Shape;115;p26">
            <a:extLst>
              <a:ext uri="{FF2B5EF4-FFF2-40B4-BE49-F238E27FC236}">
                <a16:creationId xmlns:a16="http://schemas.microsoft.com/office/drawing/2014/main" id="{9646DAC2-B0EB-8A36-B018-C8A052776181}"/>
              </a:ext>
            </a:extLst>
          </p:cNvPr>
          <p:cNvSpPr txBox="1">
            <a:spLocks/>
          </p:cNvSpPr>
          <p:nvPr/>
        </p:nvSpPr>
        <p:spPr>
          <a:xfrm>
            <a:off x="3337509" y="4892359"/>
            <a:ext cx="2940532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/>
              <a:t>DISSANAYAKE W.P.D.B ( IT21372308 )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(GL)</a:t>
            </a:r>
          </a:p>
        </p:txBody>
      </p:sp>
      <p:sp>
        <p:nvSpPr>
          <p:cNvPr id="26" name="Google Shape;115;p26">
            <a:extLst>
              <a:ext uri="{FF2B5EF4-FFF2-40B4-BE49-F238E27FC236}">
                <a16:creationId xmlns:a16="http://schemas.microsoft.com/office/drawing/2014/main" id="{556B3B20-11AB-E29D-EF14-9861D2D5D9DD}"/>
              </a:ext>
            </a:extLst>
          </p:cNvPr>
          <p:cNvSpPr txBox="1">
            <a:spLocks/>
          </p:cNvSpPr>
          <p:nvPr/>
        </p:nvSpPr>
        <p:spPr>
          <a:xfrm>
            <a:off x="6589269" y="4725661"/>
            <a:ext cx="2534708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/>
              <a:t>SHEHARA M.G.D( IT21305078 )</a:t>
            </a:r>
          </a:p>
        </p:txBody>
      </p:sp>
      <p:sp>
        <p:nvSpPr>
          <p:cNvPr id="27" name="Google Shape;115;p26">
            <a:extLst>
              <a:ext uri="{FF2B5EF4-FFF2-40B4-BE49-F238E27FC236}">
                <a16:creationId xmlns:a16="http://schemas.microsoft.com/office/drawing/2014/main" id="{54681291-FB12-2C7D-0E59-8AEE6E56046F}"/>
              </a:ext>
            </a:extLst>
          </p:cNvPr>
          <p:cNvSpPr txBox="1">
            <a:spLocks/>
          </p:cNvSpPr>
          <p:nvPr/>
        </p:nvSpPr>
        <p:spPr>
          <a:xfrm>
            <a:off x="9435205" y="4744401"/>
            <a:ext cx="2534708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/>
              <a:t>HASARA L.A.N ( IT21267086 )</a:t>
            </a:r>
          </a:p>
        </p:txBody>
      </p:sp>
    </p:spTree>
    <p:extLst>
      <p:ext uri="{BB962C8B-B14F-4D97-AF65-F5344CB8AC3E}">
        <p14:creationId xmlns:p14="http://schemas.microsoft.com/office/powerpoint/2010/main" val="174434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Tools &amp; Technologies</a:t>
            </a:r>
          </a:p>
          <a:p>
            <a:pPr marL="862013"/>
            <a:r>
              <a:rPr lang="en-US" sz="2800" dirty="0"/>
              <a:t>Python</a:t>
            </a:r>
          </a:p>
          <a:p>
            <a:pPr marL="862013"/>
            <a:r>
              <a:rPr lang="en-US" sz="2800" dirty="0"/>
              <a:t>Tensor flow</a:t>
            </a:r>
          </a:p>
          <a:p>
            <a:pPr marL="862013"/>
            <a:r>
              <a:rPr lang="en-US" sz="2800" dirty="0"/>
              <a:t>Google Collab</a:t>
            </a:r>
          </a:p>
          <a:p>
            <a:pPr marL="862013"/>
            <a:r>
              <a:rPr lang="en-US" sz="2800" dirty="0"/>
              <a:t>Firebase</a:t>
            </a:r>
          </a:p>
          <a:p>
            <a:pPr marL="862013"/>
            <a:r>
              <a:rPr lang="en-US" sz="2800" dirty="0" err="1"/>
              <a:t>Github</a:t>
            </a:r>
            <a:endParaRPr lang="en-US" sz="2800" dirty="0"/>
          </a:p>
          <a:p>
            <a:pPr marL="862013"/>
            <a:r>
              <a:rPr lang="en-US" sz="2800" dirty="0"/>
              <a:t>AWS</a:t>
            </a:r>
          </a:p>
          <a:p>
            <a:pPr marL="862013"/>
            <a:r>
              <a:rPr lang="en-US" sz="2800" dirty="0"/>
              <a:t>Grafana (subject to approval )</a:t>
            </a:r>
          </a:p>
          <a:p>
            <a:pPr marL="862013"/>
            <a:r>
              <a:rPr lang="en-US" sz="2800" dirty="0"/>
              <a:t>ML/DL Algorithms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861D0-3408-32F4-25FC-85140775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282822"/>
            <a:ext cx="1193655" cy="1086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68739-BF3C-0625-8C63-2F38678DB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11" y="1273516"/>
            <a:ext cx="2221889" cy="1086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5535DF-168D-ED39-72B9-3B174A19D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488" y="3237205"/>
            <a:ext cx="1461023" cy="1086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91C02-6164-68EB-9E2D-BBF312CB9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169" y="3352800"/>
            <a:ext cx="1769439" cy="1086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9686BC-0501-EEA9-54FB-86F3D38F5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692" y="5089519"/>
            <a:ext cx="2221889" cy="9713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7E92AC-AA8E-C662-64A8-B473182EC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5778" y="5089519"/>
            <a:ext cx="2374100" cy="9243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556B79-00A1-9C6A-F7EE-9432264FC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9375" y="1267552"/>
            <a:ext cx="2221890" cy="8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8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Functional Requirements.</a:t>
            </a:r>
          </a:p>
          <a:p>
            <a:pPr marL="1952625" algn="just"/>
            <a:r>
              <a:rPr lang="en-US" sz="2000" dirty="0">
                <a:effectLst/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The system should provide a facility to upload images for analysis.</a:t>
            </a:r>
            <a:endParaRPr lang="en-US" sz="2000" b="1" dirty="0">
              <a:effectLst/>
              <a:latin typeface="Cambria(body)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1952625" algn="just"/>
            <a:r>
              <a:rPr lang="en-US" sz="2000" kern="100" dirty="0">
                <a:effectLst/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The system has to handle a lot of image formats like JPEG, PNG, BMP, and TIFF.</a:t>
            </a:r>
          </a:p>
          <a:p>
            <a:pPr marL="1952625" algn="just"/>
            <a:r>
              <a:rPr lang="en-US" sz="2000" kern="100" dirty="0"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P</a:t>
            </a:r>
            <a:r>
              <a:rPr lang="en-US" sz="2000" kern="100" dirty="0">
                <a:effectLst/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rovide the detailed analysis report showing the possible tampering of a given image and the AI-generated content.</a:t>
            </a:r>
          </a:p>
          <a:p>
            <a:pPr marL="1952625" algn="just"/>
            <a:r>
              <a:rPr lang="en-US" sz="2000" kern="100" dirty="0"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P</a:t>
            </a:r>
            <a:r>
              <a:rPr lang="en-US" sz="2000" kern="100" dirty="0">
                <a:effectLst/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rovide the user with the ability to give feedback on the results of the analysis for purposes of future improvement.</a:t>
            </a:r>
            <a:endParaRPr lang="en-US" sz="2000" b="1" dirty="0">
              <a:latin typeface="Cambria(body)"/>
            </a:endParaRPr>
          </a:p>
          <a:p>
            <a:r>
              <a:rPr lang="en-US" b="1" dirty="0"/>
              <a:t>Non-Functional Requirements.</a:t>
            </a:r>
          </a:p>
          <a:p>
            <a:pPr marL="1600200"/>
            <a:r>
              <a:rPr lang="en-US" sz="2000" kern="100" dirty="0">
                <a:effectLst/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Performance</a:t>
            </a:r>
          </a:p>
          <a:p>
            <a:pPr marL="1600200"/>
            <a:r>
              <a:rPr lang="en-US" sz="2000" kern="100" dirty="0">
                <a:effectLst/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Scalability</a:t>
            </a:r>
          </a:p>
          <a:p>
            <a:pPr marL="1600200"/>
            <a:r>
              <a:rPr lang="en-US" sz="2000" kern="100" dirty="0">
                <a:effectLst/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Security ( Encryption , WAF , Access control )</a:t>
            </a:r>
          </a:p>
          <a:p>
            <a:pPr marL="1600200"/>
            <a:r>
              <a:rPr lang="en-US" sz="2000" kern="100" dirty="0">
                <a:effectLst/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Usability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79938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System Requirements.</a:t>
            </a:r>
          </a:p>
          <a:p>
            <a:pPr marL="1266825"/>
            <a:r>
              <a:rPr lang="en-US" sz="2000" dirty="0"/>
              <a:t>High performance server with multi core processor</a:t>
            </a:r>
          </a:p>
          <a:p>
            <a:pPr marL="1266825"/>
            <a:r>
              <a:rPr lang="en-US" sz="2000" dirty="0"/>
              <a:t>Minimum 32GB RAM</a:t>
            </a:r>
          </a:p>
          <a:p>
            <a:pPr marL="1266825"/>
            <a:r>
              <a:rPr lang="en-US" sz="2000" dirty="0"/>
              <a:t>GPU ( RTX or NVIDIA Tesla )</a:t>
            </a:r>
          </a:p>
          <a:p>
            <a:pPr marL="1266825"/>
            <a:r>
              <a:rPr lang="en-US" sz="2000" dirty="0"/>
              <a:t>Reliable and high –bandwidth network infrastructure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grpSp>
        <p:nvGrpSpPr>
          <p:cNvPr id="2" name="Google Shape;260;p31">
            <a:extLst>
              <a:ext uri="{FF2B5EF4-FFF2-40B4-BE49-F238E27FC236}">
                <a16:creationId xmlns:a16="http://schemas.microsoft.com/office/drawing/2014/main" id="{A530B93F-94F5-4365-03E9-AB574FD4CF60}"/>
              </a:ext>
            </a:extLst>
          </p:cNvPr>
          <p:cNvGrpSpPr/>
          <p:nvPr/>
        </p:nvGrpSpPr>
        <p:grpSpPr>
          <a:xfrm>
            <a:off x="4343400" y="3200400"/>
            <a:ext cx="2493261" cy="2514600"/>
            <a:chOff x="1190625" y="238125"/>
            <a:chExt cx="5219200" cy="5219200"/>
          </a:xfrm>
        </p:grpSpPr>
        <p:sp>
          <p:nvSpPr>
            <p:cNvPr id="4" name="Google Shape;261;p31">
              <a:extLst>
                <a:ext uri="{FF2B5EF4-FFF2-40B4-BE49-F238E27FC236}">
                  <a16:creationId xmlns:a16="http://schemas.microsoft.com/office/drawing/2014/main" id="{57F1CC6D-472B-BFD2-0468-3113052F821D}"/>
                </a:ext>
              </a:extLst>
            </p:cNvPr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2;p31">
              <a:extLst>
                <a:ext uri="{FF2B5EF4-FFF2-40B4-BE49-F238E27FC236}">
                  <a16:creationId xmlns:a16="http://schemas.microsoft.com/office/drawing/2014/main" id="{A107261F-EBA2-BBAA-A2F1-C21224EE0328}"/>
                </a:ext>
              </a:extLst>
            </p:cNvPr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3;p31">
              <a:extLst>
                <a:ext uri="{FF2B5EF4-FFF2-40B4-BE49-F238E27FC236}">
                  <a16:creationId xmlns:a16="http://schemas.microsoft.com/office/drawing/2014/main" id="{3B9B716A-61AB-BFC9-3325-B7A1FABEA779}"/>
                </a:ext>
              </a:extLst>
            </p:cNvPr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31">
              <a:extLst>
                <a:ext uri="{FF2B5EF4-FFF2-40B4-BE49-F238E27FC236}">
                  <a16:creationId xmlns:a16="http://schemas.microsoft.com/office/drawing/2014/main" id="{D09E2D3B-E991-E07C-0373-0629BD709435}"/>
                </a:ext>
              </a:extLst>
            </p:cNvPr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5;p31">
              <a:extLst>
                <a:ext uri="{FF2B5EF4-FFF2-40B4-BE49-F238E27FC236}">
                  <a16:creationId xmlns:a16="http://schemas.microsoft.com/office/drawing/2014/main" id="{55148FCF-8F7F-E4F2-9AA0-94BF7B23649E}"/>
                </a:ext>
              </a:extLst>
            </p:cNvPr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66;p31">
              <a:extLst>
                <a:ext uri="{FF2B5EF4-FFF2-40B4-BE49-F238E27FC236}">
                  <a16:creationId xmlns:a16="http://schemas.microsoft.com/office/drawing/2014/main" id="{66DBAE38-CA83-C0CB-3873-331CCFA8A732}"/>
                </a:ext>
              </a:extLst>
            </p:cNvPr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7;p31">
              <a:extLst>
                <a:ext uri="{FF2B5EF4-FFF2-40B4-BE49-F238E27FC236}">
                  <a16:creationId xmlns:a16="http://schemas.microsoft.com/office/drawing/2014/main" id="{54856E43-84E4-9CFC-663B-8CFE6D154470}"/>
                </a:ext>
              </a:extLst>
            </p:cNvPr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8;p31">
              <a:extLst>
                <a:ext uri="{FF2B5EF4-FFF2-40B4-BE49-F238E27FC236}">
                  <a16:creationId xmlns:a16="http://schemas.microsoft.com/office/drawing/2014/main" id="{93CEECC7-2BB1-4E81-ED9C-FDC860C3E887}"/>
                </a:ext>
              </a:extLst>
            </p:cNvPr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;p31">
              <a:extLst>
                <a:ext uri="{FF2B5EF4-FFF2-40B4-BE49-F238E27FC236}">
                  <a16:creationId xmlns:a16="http://schemas.microsoft.com/office/drawing/2014/main" id="{901F8DF2-D282-AB9F-8D4E-A8FD4F175CFB}"/>
                </a:ext>
              </a:extLst>
            </p:cNvPr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;p31">
              <a:extLst>
                <a:ext uri="{FF2B5EF4-FFF2-40B4-BE49-F238E27FC236}">
                  <a16:creationId xmlns:a16="http://schemas.microsoft.com/office/drawing/2014/main" id="{AFC29181-B1F8-5A2E-7E6D-3E7A132CD594}"/>
                </a:ext>
              </a:extLst>
            </p:cNvPr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1;p31">
              <a:extLst>
                <a:ext uri="{FF2B5EF4-FFF2-40B4-BE49-F238E27FC236}">
                  <a16:creationId xmlns:a16="http://schemas.microsoft.com/office/drawing/2014/main" id="{E1015E67-EFDB-E604-8F2C-0E06DB6A55AA}"/>
                </a:ext>
              </a:extLst>
            </p:cNvPr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2;p31">
              <a:extLst>
                <a:ext uri="{FF2B5EF4-FFF2-40B4-BE49-F238E27FC236}">
                  <a16:creationId xmlns:a16="http://schemas.microsoft.com/office/drawing/2014/main" id="{39CE9BFC-293C-05A1-C9BA-E6AF60442898}"/>
                </a:ext>
              </a:extLst>
            </p:cNvPr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3;p31">
              <a:extLst>
                <a:ext uri="{FF2B5EF4-FFF2-40B4-BE49-F238E27FC236}">
                  <a16:creationId xmlns:a16="http://schemas.microsoft.com/office/drawing/2014/main" id="{BE73AAB0-32A0-FBC2-544E-F52D42A9C671}"/>
                </a:ext>
              </a:extLst>
            </p:cNvPr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4;p31">
              <a:extLst>
                <a:ext uri="{FF2B5EF4-FFF2-40B4-BE49-F238E27FC236}">
                  <a16:creationId xmlns:a16="http://schemas.microsoft.com/office/drawing/2014/main" id="{0DA7DFF2-6BF9-429E-7E95-29386197AFC0}"/>
                </a:ext>
              </a:extLst>
            </p:cNvPr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5;p31">
              <a:extLst>
                <a:ext uri="{FF2B5EF4-FFF2-40B4-BE49-F238E27FC236}">
                  <a16:creationId xmlns:a16="http://schemas.microsoft.com/office/drawing/2014/main" id="{ABB6854A-5FEF-EB3C-B2BE-703E048E9310}"/>
                </a:ext>
              </a:extLst>
            </p:cNvPr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6;p31">
              <a:extLst>
                <a:ext uri="{FF2B5EF4-FFF2-40B4-BE49-F238E27FC236}">
                  <a16:creationId xmlns:a16="http://schemas.microsoft.com/office/drawing/2014/main" id="{72CB6585-1D8D-BDB7-4D29-2B62613D5325}"/>
                </a:ext>
              </a:extLst>
            </p:cNvPr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7;p31">
              <a:extLst>
                <a:ext uri="{FF2B5EF4-FFF2-40B4-BE49-F238E27FC236}">
                  <a16:creationId xmlns:a16="http://schemas.microsoft.com/office/drawing/2014/main" id="{0E0EE637-3026-0090-1097-BC4C323B5EE7}"/>
                </a:ext>
              </a:extLst>
            </p:cNvPr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8;p31">
              <a:extLst>
                <a:ext uri="{FF2B5EF4-FFF2-40B4-BE49-F238E27FC236}">
                  <a16:creationId xmlns:a16="http://schemas.microsoft.com/office/drawing/2014/main" id="{992E3690-31DA-BD06-8B75-829A7D640F0C}"/>
                </a:ext>
              </a:extLst>
            </p:cNvPr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9;p31">
              <a:extLst>
                <a:ext uri="{FF2B5EF4-FFF2-40B4-BE49-F238E27FC236}">
                  <a16:creationId xmlns:a16="http://schemas.microsoft.com/office/drawing/2014/main" id="{0BFCF860-9A9A-B095-A7DF-3238A739F689}"/>
                </a:ext>
              </a:extLst>
            </p:cNvPr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0;p31">
              <a:extLst>
                <a:ext uri="{FF2B5EF4-FFF2-40B4-BE49-F238E27FC236}">
                  <a16:creationId xmlns:a16="http://schemas.microsoft.com/office/drawing/2014/main" id="{6B36C5ED-5D17-60C9-B120-1BD9AB5BA542}"/>
                </a:ext>
              </a:extLst>
            </p:cNvPr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1;p31">
              <a:extLst>
                <a:ext uri="{FF2B5EF4-FFF2-40B4-BE49-F238E27FC236}">
                  <a16:creationId xmlns:a16="http://schemas.microsoft.com/office/drawing/2014/main" id="{2099AB4F-BB77-A109-BFFB-B02C7F945E87}"/>
                </a:ext>
              </a:extLst>
            </p:cNvPr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2;p31">
              <a:extLst>
                <a:ext uri="{FF2B5EF4-FFF2-40B4-BE49-F238E27FC236}">
                  <a16:creationId xmlns:a16="http://schemas.microsoft.com/office/drawing/2014/main" id="{CBF4D6E5-19EE-39E7-49FF-F951C518A3A4}"/>
                </a:ext>
              </a:extLst>
            </p:cNvPr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3;p31">
              <a:extLst>
                <a:ext uri="{FF2B5EF4-FFF2-40B4-BE49-F238E27FC236}">
                  <a16:creationId xmlns:a16="http://schemas.microsoft.com/office/drawing/2014/main" id="{058A14F8-E586-80FC-7128-F3F4E3A1311D}"/>
                </a:ext>
              </a:extLst>
            </p:cNvPr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4;p31">
              <a:extLst>
                <a:ext uri="{FF2B5EF4-FFF2-40B4-BE49-F238E27FC236}">
                  <a16:creationId xmlns:a16="http://schemas.microsoft.com/office/drawing/2014/main" id="{1A90825A-81D1-F5DB-F66E-D255294B0938}"/>
                </a:ext>
              </a:extLst>
            </p:cNvPr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5;p31">
              <a:extLst>
                <a:ext uri="{FF2B5EF4-FFF2-40B4-BE49-F238E27FC236}">
                  <a16:creationId xmlns:a16="http://schemas.microsoft.com/office/drawing/2014/main" id="{E961ADF4-7488-9F64-9C7C-9A7CEE47FFCD}"/>
                </a:ext>
              </a:extLst>
            </p:cNvPr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6;p31">
              <a:extLst>
                <a:ext uri="{FF2B5EF4-FFF2-40B4-BE49-F238E27FC236}">
                  <a16:creationId xmlns:a16="http://schemas.microsoft.com/office/drawing/2014/main" id="{B655A135-8C1D-8490-2BEC-453F164A8EF9}"/>
                </a:ext>
              </a:extLst>
            </p:cNvPr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7;p31">
              <a:extLst>
                <a:ext uri="{FF2B5EF4-FFF2-40B4-BE49-F238E27FC236}">
                  <a16:creationId xmlns:a16="http://schemas.microsoft.com/office/drawing/2014/main" id="{02D06465-5500-909B-F1D4-C53AF076B2B6}"/>
                </a:ext>
              </a:extLst>
            </p:cNvPr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8;p31">
              <a:extLst>
                <a:ext uri="{FF2B5EF4-FFF2-40B4-BE49-F238E27FC236}">
                  <a16:creationId xmlns:a16="http://schemas.microsoft.com/office/drawing/2014/main" id="{07ECF6A9-42CE-563C-6518-A6DC9A4268C3}"/>
                </a:ext>
              </a:extLst>
            </p:cNvPr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9;p31">
              <a:extLst>
                <a:ext uri="{FF2B5EF4-FFF2-40B4-BE49-F238E27FC236}">
                  <a16:creationId xmlns:a16="http://schemas.microsoft.com/office/drawing/2014/main" id="{8DACFAB0-63F7-1AD2-5580-75F7FC691664}"/>
                </a:ext>
              </a:extLst>
            </p:cNvPr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0;p31">
              <a:extLst>
                <a:ext uri="{FF2B5EF4-FFF2-40B4-BE49-F238E27FC236}">
                  <a16:creationId xmlns:a16="http://schemas.microsoft.com/office/drawing/2014/main" id="{4327FEFF-EDDB-4AF9-C4A3-73BC92607134}"/>
                </a:ext>
              </a:extLst>
            </p:cNvPr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1;p31">
              <a:extLst>
                <a:ext uri="{FF2B5EF4-FFF2-40B4-BE49-F238E27FC236}">
                  <a16:creationId xmlns:a16="http://schemas.microsoft.com/office/drawing/2014/main" id="{30E3E0E2-B7DF-2B14-42F2-FA4A80011E17}"/>
                </a:ext>
              </a:extLst>
            </p:cNvPr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2;p31">
              <a:extLst>
                <a:ext uri="{FF2B5EF4-FFF2-40B4-BE49-F238E27FC236}">
                  <a16:creationId xmlns:a16="http://schemas.microsoft.com/office/drawing/2014/main" id="{41BB0611-1D2C-AA5A-3071-F8A15A7A3AD3}"/>
                </a:ext>
              </a:extLst>
            </p:cNvPr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3;p31">
              <a:extLst>
                <a:ext uri="{FF2B5EF4-FFF2-40B4-BE49-F238E27FC236}">
                  <a16:creationId xmlns:a16="http://schemas.microsoft.com/office/drawing/2014/main" id="{10DDCCA7-4A4F-60F7-0F67-F71CF8037CB0}"/>
                </a:ext>
              </a:extLst>
            </p:cNvPr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4;p31">
              <a:extLst>
                <a:ext uri="{FF2B5EF4-FFF2-40B4-BE49-F238E27FC236}">
                  <a16:creationId xmlns:a16="http://schemas.microsoft.com/office/drawing/2014/main" id="{B7B4217E-69BC-AC06-5C6F-C04F7AB5E098}"/>
                </a:ext>
              </a:extLst>
            </p:cNvPr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5;p31">
              <a:extLst>
                <a:ext uri="{FF2B5EF4-FFF2-40B4-BE49-F238E27FC236}">
                  <a16:creationId xmlns:a16="http://schemas.microsoft.com/office/drawing/2014/main" id="{3E2035CE-D306-056A-07DE-6833580FD0E0}"/>
                </a:ext>
              </a:extLst>
            </p:cNvPr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6;p31">
              <a:extLst>
                <a:ext uri="{FF2B5EF4-FFF2-40B4-BE49-F238E27FC236}">
                  <a16:creationId xmlns:a16="http://schemas.microsoft.com/office/drawing/2014/main" id="{3FC209C5-D4F1-6E30-606C-F514B68F182C}"/>
                </a:ext>
              </a:extLst>
            </p:cNvPr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7;p31">
              <a:extLst>
                <a:ext uri="{FF2B5EF4-FFF2-40B4-BE49-F238E27FC236}">
                  <a16:creationId xmlns:a16="http://schemas.microsoft.com/office/drawing/2014/main" id="{D515D961-B90B-3B3F-F4F1-13BD6045C2BA}"/>
                </a:ext>
              </a:extLst>
            </p:cNvPr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8;p31">
              <a:extLst>
                <a:ext uri="{FF2B5EF4-FFF2-40B4-BE49-F238E27FC236}">
                  <a16:creationId xmlns:a16="http://schemas.microsoft.com/office/drawing/2014/main" id="{2F3A259D-E6E8-BE0D-8D5E-CDBA2F591179}"/>
                </a:ext>
              </a:extLst>
            </p:cNvPr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9;p31">
              <a:extLst>
                <a:ext uri="{FF2B5EF4-FFF2-40B4-BE49-F238E27FC236}">
                  <a16:creationId xmlns:a16="http://schemas.microsoft.com/office/drawing/2014/main" id="{8BE6AAF0-E478-455B-D599-258AC41972ED}"/>
                </a:ext>
              </a:extLst>
            </p:cNvPr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0;p31">
              <a:extLst>
                <a:ext uri="{FF2B5EF4-FFF2-40B4-BE49-F238E27FC236}">
                  <a16:creationId xmlns:a16="http://schemas.microsoft.com/office/drawing/2014/main" id="{80F82D18-A09D-C010-55EB-DBA4CC295A91}"/>
                </a:ext>
              </a:extLst>
            </p:cNvPr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1;p31">
              <a:extLst>
                <a:ext uri="{FF2B5EF4-FFF2-40B4-BE49-F238E27FC236}">
                  <a16:creationId xmlns:a16="http://schemas.microsoft.com/office/drawing/2014/main" id="{2F3FED92-D950-4133-F148-96C7733265F9}"/>
                </a:ext>
              </a:extLst>
            </p:cNvPr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2;p31">
              <a:extLst>
                <a:ext uri="{FF2B5EF4-FFF2-40B4-BE49-F238E27FC236}">
                  <a16:creationId xmlns:a16="http://schemas.microsoft.com/office/drawing/2014/main" id="{87D743F6-6277-DE24-9380-C8D0CE461C52}"/>
                </a:ext>
              </a:extLst>
            </p:cNvPr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3;p31">
              <a:extLst>
                <a:ext uri="{FF2B5EF4-FFF2-40B4-BE49-F238E27FC236}">
                  <a16:creationId xmlns:a16="http://schemas.microsoft.com/office/drawing/2014/main" id="{9C131A3A-CD23-A761-B8F8-FC36E7ADCBAF}"/>
                </a:ext>
              </a:extLst>
            </p:cNvPr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4;p31">
              <a:extLst>
                <a:ext uri="{FF2B5EF4-FFF2-40B4-BE49-F238E27FC236}">
                  <a16:creationId xmlns:a16="http://schemas.microsoft.com/office/drawing/2014/main" id="{744D2F6B-EB51-DD5C-9473-F12E51B07241}"/>
                </a:ext>
              </a:extLst>
            </p:cNvPr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5;p31">
              <a:extLst>
                <a:ext uri="{FF2B5EF4-FFF2-40B4-BE49-F238E27FC236}">
                  <a16:creationId xmlns:a16="http://schemas.microsoft.com/office/drawing/2014/main" id="{5F7D976E-6E11-6EF3-A701-92CE9CEFD2C2}"/>
                </a:ext>
              </a:extLst>
            </p:cNvPr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6;p31">
              <a:extLst>
                <a:ext uri="{FF2B5EF4-FFF2-40B4-BE49-F238E27FC236}">
                  <a16:creationId xmlns:a16="http://schemas.microsoft.com/office/drawing/2014/main" id="{6E425C54-5583-4425-A17F-9BE849FDB679}"/>
                </a:ext>
              </a:extLst>
            </p:cNvPr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7;p31">
              <a:extLst>
                <a:ext uri="{FF2B5EF4-FFF2-40B4-BE49-F238E27FC236}">
                  <a16:creationId xmlns:a16="http://schemas.microsoft.com/office/drawing/2014/main" id="{0B2DBFF8-931C-A922-D5AB-64A11B29DF2C}"/>
                </a:ext>
              </a:extLst>
            </p:cNvPr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8;p31">
              <a:extLst>
                <a:ext uri="{FF2B5EF4-FFF2-40B4-BE49-F238E27FC236}">
                  <a16:creationId xmlns:a16="http://schemas.microsoft.com/office/drawing/2014/main" id="{C9EE9BB7-21BF-A2D7-BB80-69314F41202A}"/>
                </a:ext>
              </a:extLst>
            </p:cNvPr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9;p31">
              <a:extLst>
                <a:ext uri="{FF2B5EF4-FFF2-40B4-BE49-F238E27FC236}">
                  <a16:creationId xmlns:a16="http://schemas.microsoft.com/office/drawing/2014/main" id="{C8E690ED-1BB2-EB55-1EF0-DAE566801D72}"/>
                </a:ext>
              </a:extLst>
            </p:cNvPr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0;p31">
              <a:extLst>
                <a:ext uri="{FF2B5EF4-FFF2-40B4-BE49-F238E27FC236}">
                  <a16:creationId xmlns:a16="http://schemas.microsoft.com/office/drawing/2014/main" id="{8841DF0D-C9C5-5AE2-0F11-2CA66FB6D7A3}"/>
                </a:ext>
              </a:extLst>
            </p:cNvPr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1;p31">
              <a:extLst>
                <a:ext uri="{FF2B5EF4-FFF2-40B4-BE49-F238E27FC236}">
                  <a16:creationId xmlns:a16="http://schemas.microsoft.com/office/drawing/2014/main" id="{7F1A8F3F-B330-4562-0BB6-2C40A662DD6C}"/>
                </a:ext>
              </a:extLst>
            </p:cNvPr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2;p31">
              <a:extLst>
                <a:ext uri="{FF2B5EF4-FFF2-40B4-BE49-F238E27FC236}">
                  <a16:creationId xmlns:a16="http://schemas.microsoft.com/office/drawing/2014/main" id="{C366D83F-DC28-A6B0-4F9B-71CC1B737494}"/>
                </a:ext>
              </a:extLst>
            </p:cNvPr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3;p31">
              <a:extLst>
                <a:ext uri="{FF2B5EF4-FFF2-40B4-BE49-F238E27FC236}">
                  <a16:creationId xmlns:a16="http://schemas.microsoft.com/office/drawing/2014/main" id="{DEEC0AD5-ECD1-CDC7-A12E-DCEFE6F7C985}"/>
                </a:ext>
              </a:extLst>
            </p:cNvPr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4;p31">
              <a:extLst>
                <a:ext uri="{FF2B5EF4-FFF2-40B4-BE49-F238E27FC236}">
                  <a16:creationId xmlns:a16="http://schemas.microsoft.com/office/drawing/2014/main" id="{0C64BB76-80E9-4B27-D69E-67B8B410C8EC}"/>
                </a:ext>
              </a:extLst>
            </p:cNvPr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5;p31">
              <a:extLst>
                <a:ext uri="{FF2B5EF4-FFF2-40B4-BE49-F238E27FC236}">
                  <a16:creationId xmlns:a16="http://schemas.microsoft.com/office/drawing/2014/main" id="{D4C18259-197F-CA06-4FB3-7259CD2BAC9D}"/>
                </a:ext>
              </a:extLst>
            </p:cNvPr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6;p31">
              <a:extLst>
                <a:ext uri="{FF2B5EF4-FFF2-40B4-BE49-F238E27FC236}">
                  <a16:creationId xmlns:a16="http://schemas.microsoft.com/office/drawing/2014/main" id="{A4871792-B542-1DEF-988B-6DAD078E7201}"/>
                </a:ext>
              </a:extLst>
            </p:cNvPr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7;p31">
              <a:extLst>
                <a:ext uri="{FF2B5EF4-FFF2-40B4-BE49-F238E27FC236}">
                  <a16:creationId xmlns:a16="http://schemas.microsoft.com/office/drawing/2014/main" id="{AE9F1423-4760-7B30-9300-B099196C5E0A}"/>
                </a:ext>
              </a:extLst>
            </p:cNvPr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8;p31">
              <a:extLst>
                <a:ext uri="{FF2B5EF4-FFF2-40B4-BE49-F238E27FC236}">
                  <a16:creationId xmlns:a16="http://schemas.microsoft.com/office/drawing/2014/main" id="{5979F2FD-BE58-6BC4-2335-D683C960396C}"/>
                </a:ext>
              </a:extLst>
            </p:cNvPr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319;p31">
              <a:extLst>
                <a:ext uri="{FF2B5EF4-FFF2-40B4-BE49-F238E27FC236}">
                  <a16:creationId xmlns:a16="http://schemas.microsoft.com/office/drawing/2014/main" id="{91A1C123-541F-A862-1A4A-6969DEF64C2D}"/>
                </a:ext>
              </a:extLst>
            </p:cNvPr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0;p31">
              <a:extLst>
                <a:ext uri="{FF2B5EF4-FFF2-40B4-BE49-F238E27FC236}">
                  <a16:creationId xmlns:a16="http://schemas.microsoft.com/office/drawing/2014/main" id="{6052C999-7227-5D83-3DDF-1129ABA5D658}"/>
                </a:ext>
              </a:extLst>
            </p:cNvPr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1;p31">
              <a:extLst>
                <a:ext uri="{FF2B5EF4-FFF2-40B4-BE49-F238E27FC236}">
                  <a16:creationId xmlns:a16="http://schemas.microsoft.com/office/drawing/2014/main" id="{B78FFE4A-EC20-337F-D264-6E394F40A6FE}"/>
                </a:ext>
              </a:extLst>
            </p:cNvPr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22;p31">
              <a:extLst>
                <a:ext uri="{FF2B5EF4-FFF2-40B4-BE49-F238E27FC236}">
                  <a16:creationId xmlns:a16="http://schemas.microsoft.com/office/drawing/2014/main" id="{5E8313CC-DCCB-7156-7E06-539A23F00D64}"/>
                </a:ext>
              </a:extLst>
            </p:cNvPr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3;p31">
              <a:extLst>
                <a:ext uri="{FF2B5EF4-FFF2-40B4-BE49-F238E27FC236}">
                  <a16:creationId xmlns:a16="http://schemas.microsoft.com/office/drawing/2014/main" id="{9C8408EA-1019-A336-86B9-43F92D0F147E}"/>
                </a:ext>
              </a:extLst>
            </p:cNvPr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4;p31">
              <a:extLst>
                <a:ext uri="{FF2B5EF4-FFF2-40B4-BE49-F238E27FC236}">
                  <a16:creationId xmlns:a16="http://schemas.microsoft.com/office/drawing/2014/main" id="{87903C9D-73B8-B94A-425A-C2960F107614}"/>
                </a:ext>
              </a:extLst>
            </p:cNvPr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5;p31">
              <a:extLst>
                <a:ext uri="{FF2B5EF4-FFF2-40B4-BE49-F238E27FC236}">
                  <a16:creationId xmlns:a16="http://schemas.microsoft.com/office/drawing/2014/main" id="{A4D19AAC-AF4E-C9DA-D822-F86347471D8C}"/>
                </a:ext>
              </a:extLst>
            </p:cNvPr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6;p31">
              <a:extLst>
                <a:ext uri="{FF2B5EF4-FFF2-40B4-BE49-F238E27FC236}">
                  <a16:creationId xmlns:a16="http://schemas.microsoft.com/office/drawing/2014/main" id="{9CC72712-23D7-9D87-D565-A77B72956384}"/>
                </a:ext>
              </a:extLst>
            </p:cNvPr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7;p31">
              <a:extLst>
                <a:ext uri="{FF2B5EF4-FFF2-40B4-BE49-F238E27FC236}">
                  <a16:creationId xmlns:a16="http://schemas.microsoft.com/office/drawing/2014/main" id="{BEB247B6-96E1-F5D9-DAC8-436D001EE596}"/>
                </a:ext>
              </a:extLst>
            </p:cNvPr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8;p31">
              <a:extLst>
                <a:ext uri="{FF2B5EF4-FFF2-40B4-BE49-F238E27FC236}">
                  <a16:creationId xmlns:a16="http://schemas.microsoft.com/office/drawing/2014/main" id="{3BE3972B-0723-4347-6737-F6D8F5F4B445}"/>
                </a:ext>
              </a:extLst>
            </p:cNvPr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9;p31">
              <a:extLst>
                <a:ext uri="{FF2B5EF4-FFF2-40B4-BE49-F238E27FC236}">
                  <a16:creationId xmlns:a16="http://schemas.microsoft.com/office/drawing/2014/main" id="{242BF68C-828E-4AD5-D0CE-080088244758}"/>
                </a:ext>
              </a:extLst>
            </p:cNvPr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0;p31">
              <a:extLst>
                <a:ext uri="{FF2B5EF4-FFF2-40B4-BE49-F238E27FC236}">
                  <a16:creationId xmlns:a16="http://schemas.microsoft.com/office/drawing/2014/main" id="{AFED5471-211B-D868-4543-56D84A45861B}"/>
                </a:ext>
              </a:extLst>
            </p:cNvPr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1;p31">
              <a:extLst>
                <a:ext uri="{FF2B5EF4-FFF2-40B4-BE49-F238E27FC236}">
                  <a16:creationId xmlns:a16="http://schemas.microsoft.com/office/drawing/2014/main" id="{42362028-8E92-87EF-0F48-F26A2EDA4759}"/>
                </a:ext>
              </a:extLst>
            </p:cNvPr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2;p31">
              <a:extLst>
                <a:ext uri="{FF2B5EF4-FFF2-40B4-BE49-F238E27FC236}">
                  <a16:creationId xmlns:a16="http://schemas.microsoft.com/office/drawing/2014/main" id="{B46E3FB7-7840-9FAA-0200-9E8FD6C97518}"/>
                </a:ext>
              </a:extLst>
            </p:cNvPr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3;p31">
              <a:extLst>
                <a:ext uri="{FF2B5EF4-FFF2-40B4-BE49-F238E27FC236}">
                  <a16:creationId xmlns:a16="http://schemas.microsoft.com/office/drawing/2014/main" id="{EEE9CF16-A583-E97B-7A2A-40863250DB7B}"/>
                </a:ext>
              </a:extLst>
            </p:cNvPr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4;p31">
              <a:extLst>
                <a:ext uri="{FF2B5EF4-FFF2-40B4-BE49-F238E27FC236}">
                  <a16:creationId xmlns:a16="http://schemas.microsoft.com/office/drawing/2014/main" id="{4EF10FCD-C828-74F0-8EDD-3C6FD6BFAD0A}"/>
                </a:ext>
              </a:extLst>
            </p:cNvPr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5;p31">
              <a:extLst>
                <a:ext uri="{FF2B5EF4-FFF2-40B4-BE49-F238E27FC236}">
                  <a16:creationId xmlns:a16="http://schemas.microsoft.com/office/drawing/2014/main" id="{9C9E60FE-BFE9-DC2C-86D9-E03B55148428}"/>
                </a:ext>
              </a:extLst>
            </p:cNvPr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6;p31">
              <a:extLst>
                <a:ext uri="{FF2B5EF4-FFF2-40B4-BE49-F238E27FC236}">
                  <a16:creationId xmlns:a16="http://schemas.microsoft.com/office/drawing/2014/main" id="{D04D59B9-55DD-284A-A469-D0580CEFFB6F}"/>
                </a:ext>
              </a:extLst>
            </p:cNvPr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7;p31">
              <a:extLst>
                <a:ext uri="{FF2B5EF4-FFF2-40B4-BE49-F238E27FC236}">
                  <a16:creationId xmlns:a16="http://schemas.microsoft.com/office/drawing/2014/main" id="{0D463694-0955-63B6-356F-6136AB512160}"/>
                </a:ext>
              </a:extLst>
            </p:cNvPr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8;p31">
              <a:extLst>
                <a:ext uri="{FF2B5EF4-FFF2-40B4-BE49-F238E27FC236}">
                  <a16:creationId xmlns:a16="http://schemas.microsoft.com/office/drawing/2014/main" id="{03E12659-5EB1-0BDE-B4AC-4A3D6B5170A6}"/>
                </a:ext>
              </a:extLst>
            </p:cNvPr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9;p31">
              <a:extLst>
                <a:ext uri="{FF2B5EF4-FFF2-40B4-BE49-F238E27FC236}">
                  <a16:creationId xmlns:a16="http://schemas.microsoft.com/office/drawing/2014/main" id="{3B7F50ED-F740-4CB4-F730-4A3D82E9B32D}"/>
                </a:ext>
              </a:extLst>
            </p:cNvPr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0;p31">
              <a:extLst>
                <a:ext uri="{FF2B5EF4-FFF2-40B4-BE49-F238E27FC236}">
                  <a16:creationId xmlns:a16="http://schemas.microsoft.com/office/drawing/2014/main" id="{74969DD8-D5DF-ADF4-F81C-34BED646BDFA}"/>
                </a:ext>
              </a:extLst>
            </p:cNvPr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1;p31">
              <a:extLst>
                <a:ext uri="{FF2B5EF4-FFF2-40B4-BE49-F238E27FC236}">
                  <a16:creationId xmlns:a16="http://schemas.microsoft.com/office/drawing/2014/main" id="{93E3C593-D55B-4132-50DE-683229AF2322}"/>
                </a:ext>
              </a:extLst>
            </p:cNvPr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2;p31">
              <a:extLst>
                <a:ext uri="{FF2B5EF4-FFF2-40B4-BE49-F238E27FC236}">
                  <a16:creationId xmlns:a16="http://schemas.microsoft.com/office/drawing/2014/main" id="{FD5C2FB9-1B03-EA51-5F35-F1D5D8A8972E}"/>
                </a:ext>
              </a:extLst>
            </p:cNvPr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3;p31">
              <a:extLst>
                <a:ext uri="{FF2B5EF4-FFF2-40B4-BE49-F238E27FC236}">
                  <a16:creationId xmlns:a16="http://schemas.microsoft.com/office/drawing/2014/main" id="{11C372AA-988C-AE97-2D9F-AE20DAF598D4}"/>
                </a:ext>
              </a:extLst>
            </p:cNvPr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4;p31">
              <a:extLst>
                <a:ext uri="{FF2B5EF4-FFF2-40B4-BE49-F238E27FC236}">
                  <a16:creationId xmlns:a16="http://schemas.microsoft.com/office/drawing/2014/main" id="{5E7EC463-7158-C5F2-0C77-5647BC1105F8}"/>
                </a:ext>
              </a:extLst>
            </p:cNvPr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5;p31">
              <a:extLst>
                <a:ext uri="{FF2B5EF4-FFF2-40B4-BE49-F238E27FC236}">
                  <a16:creationId xmlns:a16="http://schemas.microsoft.com/office/drawing/2014/main" id="{A162017F-48A5-9273-7F6D-C27888A63B2E}"/>
                </a:ext>
              </a:extLst>
            </p:cNvPr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6;p31">
              <a:extLst>
                <a:ext uri="{FF2B5EF4-FFF2-40B4-BE49-F238E27FC236}">
                  <a16:creationId xmlns:a16="http://schemas.microsoft.com/office/drawing/2014/main" id="{3DF936EC-EA6E-5E2B-6981-EC0E66A77286}"/>
                </a:ext>
              </a:extLst>
            </p:cNvPr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7;p31">
              <a:extLst>
                <a:ext uri="{FF2B5EF4-FFF2-40B4-BE49-F238E27FC236}">
                  <a16:creationId xmlns:a16="http://schemas.microsoft.com/office/drawing/2014/main" id="{844276C5-85ED-8378-A3F6-A318BEB724A7}"/>
                </a:ext>
              </a:extLst>
            </p:cNvPr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8;p31">
              <a:extLst>
                <a:ext uri="{FF2B5EF4-FFF2-40B4-BE49-F238E27FC236}">
                  <a16:creationId xmlns:a16="http://schemas.microsoft.com/office/drawing/2014/main" id="{82A86A34-B8B5-D049-7CB7-ADE9A7685CB1}"/>
                </a:ext>
              </a:extLst>
            </p:cNvPr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9;p31">
              <a:extLst>
                <a:ext uri="{FF2B5EF4-FFF2-40B4-BE49-F238E27FC236}">
                  <a16:creationId xmlns:a16="http://schemas.microsoft.com/office/drawing/2014/main" id="{84BB8AD2-D0F8-44DB-2B9C-A0D406686868}"/>
                </a:ext>
              </a:extLst>
            </p:cNvPr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50;p31">
              <a:extLst>
                <a:ext uri="{FF2B5EF4-FFF2-40B4-BE49-F238E27FC236}">
                  <a16:creationId xmlns:a16="http://schemas.microsoft.com/office/drawing/2014/main" id="{D863A5ED-EF8C-B9DF-DE7E-7795A9987CFA}"/>
                </a:ext>
              </a:extLst>
            </p:cNvPr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51;p31">
              <a:extLst>
                <a:ext uri="{FF2B5EF4-FFF2-40B4-BE49-F238E27FC236}">
                  <a16:creationId xmlns:a16="http://schemas.microsoft.com/office/drawing/2014/main" id="{19E64F7D-C6C6-6FA5-B628-589A2C6A0230}"/>
                </a:ext>
              </a:extLst>
            </p:cNvPr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52;p31">
              <a:extLst>
                <a:ext uri="{FF2B5EF4-FFF2-40B4-BE49-F238E27FC236}">
                  <a16:creationId xmlns:a16="http://schemas.microsoft.com/office/drawing/2014/main" id="{EE74B119-71FF-4425-2232-C241DCA01CAD}"/>
                </a:ext>
              </a:extLst>
            </p:cNvPr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87;p31">
            <a:extLst>
              <a:ext uri="{FF2B5EF4-FFF2-40B4-BE49-F238E27FC236}">
                <a16:creationId xmlns:a16="http://schemas.microsoft.com/office/drawing/2014/main" id="{E02DF479-FA89-5E1E-37F2-1F7A7BE0263A}"/>
              </a:ext>
            </a:extLst>
          </p:cNvPr>
          <p:cNvGrpSpPr/>
          <p:nvPr/>
        </p:nvGrpSpPr>
        <p:grpSpPr>
          <a:xfrm>
            <a:off x="7901591" y="3326217"/>
            <a:ext cx="3022278" cy="2039001"/>
            <a:chOff x="1197950" y="238125"/>
            <a:chExt cx="5204525" cy="5219200"/>
          </a:xfrm>
        </p:grpSpPr>
        <p:sp>
          <p:nvSpPr>
            <p:cNvPr id="99" name="Google Shape;188;p31">
              <a:extLst>
                <a:ext uri="{FF2B5EF4-FFF2-40B4-BE49-F238E27FC236}">
                  <a16:creationId xmlns:a16="http://schemas.microsoft.com/office/drawing/2014/main" id="{A3F50E89-4017-702D-9F49-D20596A01B5F}"/>
                </a:ext>
              </a:extLst>
            </p:cNvPr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9;p31">
              <a:extLst>
                <a:ext uri="{FF2B5EF4-FFF2-40B4-BE49-F238E27FC236}">
                  <a16:creationId xmlns:a16="http://schemas.microsoft.com/office/drawing/2014/main" id="{63D08700-47BA-E15E-B993-7BF8917784D4}"/>
                </a:ext>
              </a:extLst>
            </p:cNvPr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0;p31">
              <a:extLst>
                <a:ext uri="{FF2B5EF4-FFF2-40B4-BE49-F238E27FC236}">
                  <a16:creationId xmlns:a16="http://schemas.microsoft.com/office/drawing/2014/main" id="{DD9501CE-F588-E972-F139-9AAA0BB7FBCF}"/>
                </a:ext>
              </a:extLst>
            </p:cNvPr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1;p31">
              <a:extLst>
                <a:ext uri="{FF2B5EF4-FFF2-40B4-BE49-F238E27FC236}">
                  <a16:creationId xmlns:a16="http://schemas.microsoft.com/office/drawing/2014/main" id="{26262E28-5CB1-EA0C-A78A-B34E67C04EB3}"/>
                </a:ext>
              </a:extLst>
            </p:cNvPr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2;p31">
              <a:extLst>
                <a:ext uri="{FF2B5EF4-FFF2-40B4-BE49-F238E27FC236}">
                  <a16:creationId xmlns:a16="http://schemas.microsoft.com/office/drawing/2014/main" id="{DE0BCC60-3D61-1BF8-B124-321BBA9AD93B}"/>
                </a:ext>
              </a:extLst>
            </p:cNvPr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3;p31">
              <a:extLst>
                <a:ext uri="{FF2B5EF4-FFF2-40B4-BE49-F238E27FC236}">
                  <a16:creationId xmlns:a16="http://schemas.microsoft.com/office/drawing/2014/main" id="{2EFBEE5A-236A-402D-D4D9-CD42A35F458C}"/>
                </a:ext>
              </a:extLst>
            </p:cNvPr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4;p31">
              <a:extLst>
                <a:ext uri="{FF2B5EF4-FFF2-40B4-BE49-F238E27FC236}">
                  <a16:creationId xmlns:a16="http://schemas.microsoft.com/office/drawing/2014/main" id="{33F21A72-0428-651C-D1B9-7E2F699AECC4}"/>
                </a:ext>
              </a:extLst>
            </p:cNvPr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5;p31">
              <a:extLst>
                <a:ext uri="{FF2B5EF4-FFF2-40B4-BE49-F238E27FC236}">
                  <a16:creationId xmlns:a16="http://schemas.microsoft.com/office/drawing/2014/main" id="{B502FF21-AC9D-8986-2719-EA42055873FA}"/>
                </a:ext>
              </a:extLst>
            </p:cNvPr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6;p31">
              <a:extLst>
                <a:ext uri="{FF2B5EF4-FFF2-40B4-BE49-F238E27FC236}">
                  <a16:creationId xmlns:a16="http://schemas.microsoft.com/office/drawing/2014/main" id="{648B3362-74F9-010D-AFAA-5A15C27DF533}"/>
                </a:ext>
              </a:extLst>
            </p:cNvPr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7;p31">
              <a:extLst>
                <a:ext uri="{FF2B5EF4-FFF2-40B4-BE49-F238E27FC236}">
                  <a16:creationId xmlns:a16="http://schemas.microsoft.com/office/drawing/2014/main" id="{7436CDE9-2E68-05A2-00F0-8A160B79AA2B}"/>
                </a:ext>
              </a:extLst>
            </p:cNvPr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98;p31">
              <a:extLst>
                <a:ext uri="{FF2B5EF4-FFF2-40B4-BE49-F238E27FC236}">
                  <a16:creationId xmlns:a16="http://schemas.microsoft.com/office/drawing/2014/main" id="{12B0FE3F-63A5-D144-A8CE-1277332C1664}"/>
                </a:ext>
              </a:extLst>
            </p:cNvPr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99;p31">
              <a:extLst>
                <a:ext uri="{FF2B5EF4-FFF2-40B4-BE49-F238E27FC236}">
                  <a16:creationId xmlns:a16="http://schemas.microsoft.com/office/drawing/2014/main" id="{6E117FB4-5071-AC5A-53FC-9995DEF4A6AA}"/>
                </a:ext>
              </a:extLst>
            </p:cNvPr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0;p31">
              <a:extLst>
                <a:ext uri="{FF2B5EF4-FFF2-40B4-BE49-F238E27FC236}">
                  <a16:creationId xmlns:a16="http://schemas.microsoft.com/office/drawing/2014/main" id="{208E2717-1F2D-3291-93E5-38B882E05214}"/>
                </a:ext>
              </a:extLst>
            </p:cNvPr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1;p31">
              <a:extLst>
                <a:ext uri="{FF2B5EF4-FFF2-40B4-BE49-F238E27FC236}">
                  <a16:creationId xmlns:a16="http://schemas.microsoft.com/office/drawing/2014/main" id="{7172CCB0-660F-77E3-4843-0798F3065B68}"/>
                </a:ext>
              </a:extLst>
            </p:cNvPr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2;p31">
              <a:extLst>
                <a:ext uri="{FF2B5EF4-FFF2-40B4-BE49-F238E27FC236}">
                  <a16:creationId xmlns:a16="http://schemas.microsoft.com/office/drawing/2014/main" id="{418402DC-841C-DB5D-B61F-F76FDCAE9258}"/>
                </a:ext>
              </a:extLst>
            </p:cNvPr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3;p31">
              <a:extLst>
                <a:ext uri="{FF2B5EF4-FFF2-40B4-BE49-F238E27FC236}">
                  <a16:creationId xmlns:a16="http://schemas.microsoft.com/office/drawing/2014/main" id="{3BE53323-907B-3C5B-5243-894B0AEA9D8F}"/>
                </a:ext>
              </a:extLst>
            </p:cNvPr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4;p31">
              <a:extLst>
                <a:ext uri="{FF2B5EF4-FFF2-40B4-BE49-F238E27FC236}">
                  <a16:creationId xmlns:a16="http://schemas.microsoft.com/office/drawing/2014/main" id="{E39D9061-AD09-848E-9BF1-AAC896AC3D89}"/>
                </a:ext>
              </a:extLst>
            </p:cNvPr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5;p31">
              <a:extLst>
                <a:ext uri="{FF2B5EF4-FFF2-40B4-BE49-F238E27FC236}">
                  <a16:creationId xmlns:a16="http://schemas.microsoft.com/office/drawing/2014/main" id="{9BEFE0C0-66E3-5C96-0E75-37CAD4E4F19F}"/>
                </a:ext>
              </a:extLst>
            </p:cNvPr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6;p31">
              <a:extLst>
                <a:ext uri="{FF2B5EF4-FFF2-40B4-BE49-F238E27FC236}">
                  <a16:creationId xmlns:a16="http://schemas.microsoft.com/office/drawing/2014/main" id="{0D03E79B-53DD-052B-ADFA-54432A7E8BD7}"/>
                </a:ext>
              </a:extLst>
            </p:cNvPr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7;p31">
              <a:extLst>
                <a:ext uri="{FF2B5EF4-FFF2-40B4-BE49-F238E27FC236}">
                  <a16:creationId xmlns:a16="http://schemas.microsoft.com/office/drawing/2014/main" id="{FE978F3F-5D33-8BD3-6B6D-4F1372767D60}"/>
                </a:ext>
              </a:extLst>
            </p:cNvPr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8;p31">
              <a:extLst>
                <a:ext uri="{FF2B5EF4-FFF2-40B4-BE49-F238E27FC236}">
                  <a16:creationId xmlns:a16="http://schemas.microsoft.com/office/drawing/2014/main" id="{B4D8D0E0-7C6F-A1A4-CC75-E7A4DB6BE17D}"/>
                </a:ext>
              </a:extLst>
            </p:cNvPr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9;p31">
              <a:extLst>
                <a:ext uri="{FF2B5EF4-FFF2-40B4-BE49-F238E27FC236}">
                  <a16:creationId xmlns:a16="http://schemas.microsoft.com/office/drawing/2014/main" id="{7F3630FB-071F-E0DA-CB15-B08E11C3CB7D}"/>
                </a:ext>
              </a:extLst>
            </p:cNvPr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0;p31">
              <a:extLst>
                <a:ext uri="{FF2B5EF4-FFF2-40B4-BE49-F238E27FC236}">
                  <a16:creationId xmlns:a16="http://schemas.microsoft.com/office/drawing/2014/main" id="{FFB139FA-B869-FF4D-2146-1DE952FCA216}"/>
                </a:ext>
              </a:extLst>
            </p:cNvPr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1;p31">
              <a:extLst>
                <a:ext uri="{FF2B5EF4-FFF2-40B4-BE49-F238E27FC236}">
                  <a16:creationId xmlns:a16="http://schemas.microsoft.com/office/drawing/2014/main" id="{8B158D93-F868-85DA-B8BE-809978AEC0DE}"/>
                </a:ext>
              </a:extLst>
            </p:cNvPr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2;p31">
              <a:extLst>
                <a:ext uri="{FF2B5EF4-FFF2-40B4-BE49-F238E27FC236}">
                  <a16:creationId xmlns:a16="http://schemas.microsoft.com/office/drawing/2014/main" id="{3C0AFB32-87D3-57D8-EF84-51E424ED030D}"/>
                </a:ext>
              </a:extLst>
            </p:cNvPr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3;p31">
              <a:extLst>
                <a:ext uri="{FF2B5EF4-FFF2-40B4-BE49-F238E27FC236}">
                  <a16:creationId xmlns:a16="http://schemas.microsoft.com/office/drawing/2014/main" id="{1A5FDC89-F922-5FFD-AF7C-65E6A1D8D6D9}"/>
                </a:ext>
              </a:extLst>
            </p:cNvPr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4;p31">
              <a:extLst>
                <a:ext uri="{FF2B5EF4-FFF2-40B4-BE49-F238E27FC236}">
                  <a16:creationId xmlns:a16="http://schemas.microsoft.com/office/drawing/2014/main" id="{86FA75E0-71CD-39F8-C7F7-25812B4EA847}"/>
                </a:ext>
              </a:extLst>
            </p:cNvPr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15;p31">
              <a:extLst>
                <a:ext uri="{FF2B5EF4-FFF2-40B4-BE49-F238E27FC236}">
                  <a16:creationId xmlns:a16="http://schemas.microsoft.com/office/drawing/2014/main" id="{6C7EFFC6-5FEA-8A1E-E344-1DA824E63E03}"/>
                </a:ext>
              </a:extLst>
            </p:cNvPr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16;p31">
              <a:extLst>
                <a:ext uri="{FF2B5EF4-FFF2-40B4-BE49-F238E27FC236}">
                  <a16:creationId xmlns:a16="http://schemas.microsoft.com/office/drawing/2014/main" id="{8425D755-C473-4796-67BF-03FCACFFC081}"/>
                </a:ext>
              </a:extLst>
            </p:cNvPr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17;p31">
              <a:extLst>
                <a:ext uri="{FF2B5EF4-FFF2-40B4-BE49-F238E27FC236}">
                  <a16:creationId xmlns:a16="http://schemas.microsoft.com/office/drawing/2014/main" id="{35E1D789-C7E0-66AC-399D-DB780454A4DA}"/>
                </a:ext>
              </a:extLst>
            </p:cNvPr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18;p31">
              <a:extLst>
                <a:ext uri="{FF2B5EF4-FFF2-40B4-BE49-F238E27FC236}">
                  <a16:creationId xmlns:a16="http://schemas.microsoft.com/office/drawing/2014/main" id="{81B1C38A-AE49-9357-E8FA-931289B565C3}"/>
                </a:ext>
              </a:extLst>
            </p:cNvPr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2028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0" y="1246824"/>
            <a:ext cx="967739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Work Breakdown Structure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76200" y="2025795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03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25908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9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WBS cont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133" name="Picture 13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1CED82-2877-A3DA-18BC-424C43C5F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71" y="685800"/>
            <a:ext cx="8001000" cy="58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49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89" y="13237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WBS cont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48" y="469505"/>
            <a:ext cx="11684000" cy="5181600"/>
          </a:xfrm>
        </p:spPr>
        <p:txBody>
          <a:bodyPr/>
          <a:lstStyle/>
          <a:p>
            <a:r>
              <a:rPr lang="en-US" b="1" dirty="0" err="1"/>
              <a:t>Grantt</a:t>
            </a:r>
            <a:r>
              <a:rPr lang="en-US" b="1" dirty="0"/>
              <a:t> Chart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grpSp>
        <p:nvGrpSpPr>
          <p:cNvPr id="2" name="Google Shape;260;p31">
            <a:extLst>
              <a:ext uri="{FF2B5EF4-FFF2-40B4-BE49-F238E27FC236}">
                <a16:creationId xmlns:a16="http://schemas.microsoft.com/office/drawing/2014/main" id="{A530B93F-94F5-4365-03E9-AB574FD4CF60}"/>
              </a:ext>
            </a:extLst>
          </p:cNvPr>
          <p:cNvGrpSpPr/>
          <p:nvPr/>
        </p:nvGrpSpPr>
        <p:grpSpPr>
          <a:xfrm>
            <a:off x="4343400" y="3200400"/>
            <a:ext cx="2493261" cy="2514600"/>
            <a:chOff x="1190625" y="238125"/>
            <a:chExt cx="5219200" cy="5219200"/>
          </a:xfrm>
        </p:grpSpPr>
        <p:sp>
          <p:nvSpPr>
            <p:cNvPr id="4" name="Google Shape;261;p31">
              <a:extLst>
                <a:ext uri="{FF2B5EF4-FFF2-40B4-BE49-F238E27FC236}">
                  <a16:creationId xmlns:a16="http://schemas.microsoft.com/office/drawing/2014/main" id="{57F1CC6D-472B-BFD2-0468-3113052F821D}"/>
                </a:ext>
              </a:extLst>
            </p:cNvPr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2;p31">
              <a:extLst>
                <a:ext uri="{FF2B5EF4-FFF2-40B4-BE49-F238E27FC236}">
                  <a16:creationId xmlns:a16="http://schemas.microsoft.com/office/drawing/2014/main" id="{A107261F-EBA2-BBAA-A2F1-C21224EE0328}"/>
                </a:ext>
              </a:extLst>
            </p:cNvPr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3;p31">
              <a:extLst>
                <a:ext uri="{FF2B5EF4-FFF2-40B4-BE49-F238E27FC236}">
                  <a16:creationId xmlns:a16="http://schemas.microsoft.com/office/drawing/2014/main" id="{3B9B716A-61AB-BFC9-3325-B7A1FABEA779}"/>
                </a:ext>
              </a:extLst>
            </p:cNvPr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4;p31">
              <a:extLst>
                <a:ext uri="{FF2B5EF4-FFF2-40B4-BE49-F238E27FC236}">
                  <a16:creationId xmlns:a16="http://schemas.microsoft.com/office/drawing/2014/main" id="{D09E2D3B-E991-E07C-0373-0629BD709435}"/>
                </a:ext>
              </a:extLst>
            </p:cNvPr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5;p31">
              <a:extLst>
                <a:ext uri="{FF2B5EF4-FFF2-40B4-BE49-F238E27FC236}">
                  <a16:creationId xmlns:a16="http://schemas.microsoft.com/office/drawing/2014/main" id="{55148FCF-8F7F-E4F2-9AA0-94BF7B23649E}"/>
                </a:ext>
              </a:extLst>
            </p:cNvPr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66;p31">
              <a:extLst>
                <a:ext uri="{FF2B5EF4-FFF2-40B4-BE49-F238E27FC236}">
                  <a16:creationId xmlns:a16="http://schemas.microsoft.com/office/drawing/2014/main" id="{66DBAE38-CA83-C0CB-3873-331CCFA8A732}"/>
                </a:ext>
              </a:extLst>
            </p:cNvPr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7;p31">
              <a:extLst>
                <a:ext uri="{FF2B5EF4-FFF2-40B4-BE49-F238E27FC236}">
                  <a16:creationId xmlns:a16="http://schemas.microsoft.com/office/drawing/2014/main" id="{54856E43-84E4-9CFC-663B-8CFE6D154470}"/>
                </a:ext>
              </a:extLst>
            </p:cNvPr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8;p31">
              <a:extLst>
                <a:ext uri="{FF2B5EF4-FFF2-40B4-BE49-F238E27FC236}">
                  <a16:creationId xmlns:a16="http://schemas.microsoft.com/office/drawing/2014/main" id="{93CEECC7-2BB1-4E81-ED9C-FDC860C3E887}"/>
                </a:ext>
              </a:extLst>
            </p:cNvPr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9;p31">
              <a:extLst>
                <a:ext uri="{FF2B5EF4-FFF2-40B4-BE49-F238E27FC236}">
                  <a16:creationId xmlns:a16="http://schemas.microsoft.com/office/drawing/2014/main" id="{901F8DF2-D282-AB9F-8D4E-A8FD4F175CFB}"/>
                </a:ext>
              </a:extLst>
            </p:cNvPr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0;p31">
              <a:extLst>
                <a:ext uri="{FF2B5EF4-FFF2-40B4-BE49-F238E27FC236}">
                  <a16:creationId xmlns:a16="http://schemas.microsoft.com/office/drawing/2014/main" id="{AFC29181-B1F8-5A2E-7E6D-3E7A132CD594}"/>
                </a:ext>
              </a:extLst>
            </p:cNvPr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1;p31">
              <a:extLst>
                <a:ext uri="{FF2B5EF4-FFF2-40B4-BE49-F238E27FC236}">
                  <a16:creationId xmlns:a16="http://schemas.microsoft.com/office/drawing/2014/main" id="{E1015E67-EFDB-E604-8F2C-0E06DB6A55AA}"/>
                </a:ext>
              </a:extLst>
            </p:cNvPr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2;p31">
              <a:extLst>
                <a:ext uri="{FF2B5EF4-FFF2-40B4-BE49-F238E27FC236}">
                  <a16:creationId xmlns:a16="http://schemas.microsoft.com/office/drawing/2014/main" id="{39CE9BFC-293C-05A1-C9BA-E6AF60442898}"/>
                </a:ext>
              </a:extLst>
            </p:cNvPr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3;p31">
              <a:extLst>
                <a:ext uri="{FF2B5EF4-FFF2-40B4-BE49-F238E27FC236}">
                  <a16:creationId xmlns:a16="http://schemas.microsoft.com/office/drawing/2014/main" id="{BE73AAB0-32A0-FBC2-544E-F52D42A9C671}"/>
                </a:ext>
              </a:extLst>
            </p:cNvPr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4;p31">
              <a:extLst>
                <a:ext uri="{FF2B5EF4-FFF2-40B4-BE49-F238E27FC236}">
                  <a16:creationId xmlns:a16="http://schemas.microsoft.com/office/drawing/2014/main" id="{0DA7DFF2-6BF9-429E-7E95-29386197AFC0}"/>
                </a:ext>
              </a:extLst>
            </p:cNvPr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5;p31">
              <a:extLst>
                <a:ext uri="{FF2B5EF4-FFF2-40B4-BE49-F238E27FC236}">
                  <a16:creationId xmlns:a16="http://schemas.microsoft.com/office/drawing/2014/main" id="{ABB6854A-5FEF-EB3C-B2BE-703E048E9310}"/>
                </a:ext>
              </a:extLst>
            </p:cNvPr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6;p31">
              <a:extLst>
                <a:ext uri="{FF2B5EF4-FFF2-40B4-BE49-F238E27FC236}">
                  <a16:creationId xmlns:a16="http://schemas.microsoft.com/office/drawing/2014/main" id="{72CB6585-1D8D-BDB7-4D29-2B62613D5325}"/>
                </a:ext>
              </a:extLst>
            </p:cNvPr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7;p31">
              <a:extLst>
                <a:ext uri="{FF2B5EF4-FFF2-40B4-BE49-F238E27FC236}">
                  <a16:creationId xmlns:a16="http://schemas.microsoft.com/office/drawing/2014/main" id="{0E0EE637-3026-0090-1097-BC4C323B5EE7}"/>
                </a:ext>
              </a:extLst>
            </p:cNvPr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8;p31">
              <a:extLst>
                <a:ext uri="{FF2B5EF4-FFF2-40B4-BE49-F238E27FC236}">
                  <a16:creationId xmlns:a16="http://schemas.microsoft.com/office/drawing/2014/main" id="{992E3690-31DA-BD06-8B75-829A7D640F0C}"/>
                </a:ext>
              </a:extLst>
            </p:cNvPr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9;p31">
              <a:extLst>
                <a:ext uri="{FF2B5EF4-FFF2-40B4-BE49-F238E27FC236}">
                  <a16:creationId xmlns:a16="http://schemas.microsoft.com/office/drawing/2014/main" id="{0BFCF860-9A9A-B095-A7DF-3238A739F689}"/>
                </a:ext>
              </a:extLst>
            </p:cNvPr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0;p31">
              <a:extLst>
                <a:ext uri="{FF2B5EF4-FFF2-40B4-BE49-F238E27FC236}">
                  <a16:creationId xmlns:a16="http://schemas.microsoft.com/office/drawing/2014/main" id="{6B36C5ED-5D17-60C9-B120-1BD9AB5BA542}"/>
                </a:ext>
              </a:extLst>
            </p:cNvPr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1;p31">
              <a:extLst>
                <a:ext uri="{FF2B5EF4-FFF2-40B4-BE49-F238E27FC236}">
                  <a16:creationId xmlns:a16="http://schemas.microsoft.com/office/drawing/2014/main" id="{2099AB4F-BB77-A109-BFFB-B02C7F945E87}"/>
                </a:ext>
              </a:extLst>
            </p:cNvPr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2;p31">
              <a:extLst>
                <a:ext uri="{FF2B5EF4-FFF2-40B4-BE49-F238E27FC236}">
                  <a16:creationId xmlns:a16="http://schemas.microsoft.com/office/drawing/2014/main" id="{CBF4D6E5-19EE-39E7-49FF-F951C518A3A4}"/>
                </a:ext>
              </a:extLst>
            </p:cNvPr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3;p31">
              <a:extLst>
                <a:ext uri="{FF2B5EF4-FFF2-40B4-BE49-F238E27FC236}">
                  <a16:creationId xmlns:a16="http://schemas.microsoft.com/office/drawing/2014/main" id="{058A14F8-E586-80FC-7128-F3F4E3A1311D}"/>
                </a:ext>
              </a:extLst>
            </p:cNvPr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4;p31">
              <a:extLst>
                <a:ext uri="{FF2B5EF4-FFF2-40B4-BE49-F238E27FC236}">
                  <a16:creationId xmlns:a16="http://schemas.microsoft.com/office/drawing/2014/main" id="{1A90825A-81D1-F5DB-F66E-D255294B0938}"/>
                </a:ext>
              </a:extLst>
            </p:cNvPr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5;p31">
              <a:extLst>
                <a:ext uri="{FF2B5EF4-FFF2-40B4-BE49-F238E27FC236}">
                  <a16:creationId xmlns:a16="http://schemas.microsoft.com/office/drawing/2014/main" id="{E961ADF4-7488-9F64-9C7C-9A7CEE47FFCD}"/>
                </a:ext>
              </a:extLst>
            </p:cNvPr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6;p31">
              <a:extLst>
                <a:ext uri="{FF2B5EF4-FFF2-40B4-BE49-F238E27FC236}">
                  <a16:creationId xmlns:a16="http://schemas.microsoft.com/office/drawing/2014/main" id="{B655A135-8C1D-8490-2BEC-453F164A8EF9}"/>
                </a:ext>
              </a:extLst>
            </p:cNvPr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7;p31">
              <a:extLst>
                <a:ext uri="{FF2B5EF4-FFF2-40B4-BE49-F238E27FC236}">
                  <a16:creationId xmlns:a16="http://schemas.microsoft.com/office/drawing/2014/main" id="{02D06465-5500-909B-F1D4-C53AF076B2B6}"/>
                </a:ext>
              </a:extLst>
            </p:cNvPr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8;p31">
              <a:extLst>
                <a:ext uri="{FF2B5EF4-FFF2-40B4-BE49-F238E27FC236}">
                  <a16:creationId xmlns:a16="http://schemas.microsoft.com/office/drawing/2014/main" id="{07ECF6A9-42CE-563C-6518-A6DC9A4268C3}"/>
                </a:ext>
              </a:extLst>
            </p:cNvPr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9;p31">
              <a:extLst>
                <a:ext uri="{FF2B5EF4-FFF2-40B4-BE49-F238E27FC236}">
                  <a16:creationId xmlns:a16="http://schemas.microsoft.com/office/drawing/2014/main" id="{8DACFAB0-63F7-1AD2-5580-75F7FC691664}"/>
                </a:ext>
              </a:extLst>
            </p:cNvPr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0;p31">
              <a:extLst>
                <a:ext uri="{FF2B5EF4-FFF2-40B4-BE49-F238E27FC236}">
                  <a16:creationId xmlns:a16="http://schemas.microsoft.com/office/drawing/2014/main" id="{4327FEFF-EDDB-4AF9-C4A3-73BC92607134}"/>
                </a:ext>
              </a:extLst>
            </p:cNvPr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1;p31">
              <a:extLst>
                <a:ext uri="{FF2B5EF4-FFF2-40B4-BE49-F238E27FC236}">
                  <a16:creationId xmlns:a16="http://schemas.microsoft.com/office/drawing/2014/main" id="{30E3E0E2-B7DF-2B14-42F2-FA4A80011E17}"/>
                </a:ext>
              </a:extLst>
            </p:cNvPr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2;p31">
              <a:extLst>
                <a:ext uri="{FF2B5EF4-FFF2-40B4-BE49-F238E27FC236}">
                  <a16:creationId xmlns:a16="http://schemas.microsoft.com/office/drawing/2014/main" id="{41BB0611-1D2C-AA5A-3071-F8A15A7A3AD3}"/>
                </a:ext>
              </a:extLst>
            </p:cNvPr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3;p31">
              <a:extLst>
                <a:ext uri="{FF2B5EF4-FFF2-40B4-BE49-F238E27FC236}">
                  <a16:creationId xmlns:a16="http://schemas.microsoft.com/office/drawing/2014/main" id="{10DDCCA7-4A4F-60F7-0F67-F71CF8037CB0}"/>
                </a:ext>
              </a:extLst>
            </p:cNvPr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4;p31">
              <a:extLst>
                <a:ext uri="{FF2B5EF4-FFF2-40B4-BE49-F238E27FC236}">
                  <a16:creationId xmlns:a16="http://schemas.microsoft.com/office/drawing/2014/main" id="{B7B4217E-69BC-AC06-5C6F-C04F7AB5E098}"/>
                </a:ext>
              </a:extLst>
            </p:cNvPr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5;p31">
              <a:extLst>
                <a:ext uri="{FF2B5EF4-FFF2-40B4-BE49-F238E27FC236}">
                  <a16:creationId xmlns:a16="http://schemas.microsoft.com/office/drawing/2014/main" id="{3E2035CE-D306-056A-07DE-6833580FD0E0}"/>
                </a:ext>
              </a:extLst>
            </p:cNvPr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6;p31">
              <a:extLst>
                <a:ext uri="{FF2B5EF4-FFF2-40B4-BE49-F238E27FC236}">
                  <a16:creationId xmlns:a16="http://schemas.microsoft.com/office/drawing/2014/main" id="{3FC209C5-D4F1-6E30-606C-F514B68F182C}"/>
                </a:ext>
              </a:extLst>
            </p:cNvPr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7;p31">
              <a:extLst>
                <a:ext uri="{FF2B5EF4-FFF2-40B4-BE49-F238E27FC236}">
                  <a16:creationId xmlns:a16="http://schemas.microsoft.com/office/drawing/2014/main" id="{D515D961-B90B-3B3F-F4F1-13BD6045C2BA}"/>
                </a:ext>
              </a:extLst>
            </p:cNvPr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8;p31">
              <a:extLst>
                <a:ext uri="{FF2B5EF4-FFF2-40B4-BE49-F238E27FC236}">
                  <a16:creationId xmlns:a16="http://schemas.microsoft.com/office/drawing/2014/main" id="{2F3A259D-E6E8-BE0D-8D5E-CDBA2F591179}"/>
                </a:ext>
              </a:extLst>
            </p:cNvPr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9;p31">
              <a:extLst>
                <a:ext uri="{FF2B5EF4-FFF2-40B4-BE49-F238E27FC236}">
                  <a16:creationId xmlns:a16="http://schemas.microsoft.com/office/drawing/2014/main" id="{8BE6AAF0-E478-455B-D599-258AC41972ED}"/>
                </a:ext>
              </a:extLst>
            </p:cNvPr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0;p31">
              <a:extLst>
                <a:ext uri="{FF2B5EF4-FFF2-40B4-BE49-F238E27FC236}">
                  <a16:creationId xmlns:a16="http://schemas.microsoft.com/office/drawing/2014/main" id="{80F82D18-A09D-C010-55EB-DBA4CC295A91}"/>
                </a:ext>
              </a:extLst>
            </p:cNvPr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1;p31">
              <a:extLst>
                <a:ext uri="{FF2B5EF4-FFF2-40B4-BE49-F238E27FC236}">
                  <a16:creationId xmlns:a16="http://schemas.microsoft.com/office/drawing/2014/main" id="{2F3FED92-D950-4133-F148-96C7733265F9}"/>
                </a:ext>
              </a:extLst>
            </p:cNvPr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2;p31">
              <a:extLst>
                <a:ext uri="{FF2B5EF4-FFF2-40B4-BE49-F238E27FC236}">
                  <a16:creationId xmlns:a16="http://schemas.microsoft.com/office/drawing/2014/main" id="{87D743F6-6277-DE24-9380-C8D0CE461C52}"/>
                </a:ext>
              </a:extLst>
            </p:cNvPr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3;p31">
              <a:extLst>
                <a:ext uri="{FF2B5EF4-FFF2-40B4-BE49-F238E27FC236}">
                  <a16:creationId xmlns:a16="http://schemas.microsoft.com/office/drawing/2014/main" id="{9C131A3A-CD23-A761-B8F8-FC36E7ADCBAF}"/>
                </a:ext>
              </a:extLst>
            </p:cNvPr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4;p31">
              <a:extLst>
                <a:ext uri="{FF2B5EF4-FFF2-40B4-BE49-F238E27FC236}">
                  <a16:creationId xmlns:a16="http://schemas.microsoft.com/office/drawing/2014/main" id="{744D2F6B-EB51-DD5C-9473-F12E51B07241}"/>
                </a:ext>
              </a:extLst>
            </p:cNvPr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5;p31">
              <a:extLst>
                <a:ext uri="{FF2B5EF4-FFF2-40B4-BE49-F238E27FC236}">
                  <a16:creationId xmlns:a16="http://schemas.microsoft.com/office/drawing/2014/main" id="{5F7D976E-6E11-6EF3-A701-92CE9CEFD2C2}"/>
                </a:ext>
              </a:extLst>
            </p:cNvPr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6;p31">
              <a:extLst>
                <a:ext uri="{FF2B5EF4-FFF2-40B4-BE49-F238E27FC236}">
                  <a16:creationId xmlns:a16="http://schemas.microsoft.com/office/drawing/2014/main" id="{6E425C54-5583-4425-A17F-9BE849FDB679}"/>
                </a:ext>
              </a:extLst>
            </p:cNvPr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7;p31">
              <a:extLst>
                <a:ext uri="{FF2B5EF4-FFF2-40B4-BE49-F238E27FC236}">
                  <a16:creationId xmlns:a16="http://schemas.microsoft.com/office/drawing/2014/main" id="{0B2DBFF8-931C-A922-D5AB-64A11B29DF2C}"/>
                </a:ext>
              </a:extLst>
            </p:cNvPr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8;p31">
              <a:extLst>
                <a:ext uri="{FF2B5EF4-FFF2-40B4-BE49-F238E27FC236}">
                  <a16:creationId xmlns:a16="http://schemas.microsoft.com/office/drawing/2014/main" id="{C9EE9BB7-21BF-A2D7-BB80-69314F41202A}"/>
                </a:ext>
              </a:extLst>
            </p:cNvPr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9;p31">
              <a:extLst>
                <a:ext uri="{FF2B5EF4-FFF2-40B4-BE49-F238E27FC236}">
                  <a16:creationId xmlns:a16="http://schemas.microsoft.com/office/drawing/2014/main" id="{C8E690ED-1BB2-EB55-1EF0-DAE566801D72}"/>
                </a:ext>
              </a:extLst>
            </p:cNvPr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0;p31">
              <a:extLst>
                <a:ext uri="{FF2B5EF4-FFF2-40B4-BE49-F238E27FC236}">
                  <a16:creationId xmlns:a16="http://schemas.microsoft.com/office/drawing/2014/main" id="{8841DF0D-C9C5-5AE2-0F11-2CA66FB6D7A3}"/>
                </a:ext>
              </a:extLst>
            </p:cNvPr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1;p31">
              <a:extLst>
                <a:ext uri="{FF2B5EF4-FFF2-40B4-BE49-F238E27FC236}">
                  <a16:creationId xmlns:a16="http://schemas.microsoft.com/office/drawing/2014/main" id="{7F1A8F3F-B330-4562-0BB6-2C40A662DD6C}"/>
                </a:ext>
              </a:extLst>
            </p:cNvPr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2;p31">
              <a:extLst>
                <a:ext uri="{FF2B5EF4-FFF2-40B4-BE49-F238E27FC236}">
                  <a16:creationId xmlns:a16="http://schemas.microsoft.com/office/drawing/2014/main" id="{C366D83F-DC28-A6B0-4F9B-71CC1B737494}"/>
                </a:ext>
              </a:extLst>
            </p:cNvPr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3;p31">
              <a:extLst>
                <a:ext uri="{FF2B5EF4-FFF2-40B4-BE49-F238E27FC236}">
                  <a16:creationId xmlns:a16="http://schemas.microsoft.com/office/drawing/2014/main" id="{DEEC0AD5-ECD1-CDC7-A12E-DCEFE6F7C985}"/>
                </a:ext>
              </a:extLst>
            </p:cNvPr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4;p31">
              <a:extLst>
                <a:ext uri="{FF2B5EF4-FFF2-40B4-BE49-F238E27FC236}">
                  <a16:creationId xmlns:a16="http://schemas.microsoft.com/office/drawing/2014/main" id="{0C64BB76-80E9-4B27-D69E-67B8B410C8EC}"/>
                </a:ext>
              </a:extLst>
            </p:cNvPr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5;p31">
              <a:extLst>
                <a:ext uri="{FF2B5EF4-FFF2-40B4-BE49-F238E27FC236}">
                  <a16:creationId xmlns:a16="http://schemas.microsoft.com/office/drawing/2014/main" id="{D4C18259-197F-CA06-4FB3-7259CD2BAC9D}"/>
                </a:ext>
              </a:extLst>
            </p:cNvPr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6;p31">
              <a:extLst>
                <a:ext uri="{FF2B5EF4-FFF2-40B4-BE49-F238E27FC236}">
                  <a16:creationId xmlns:a16="http://schemas.microsoft.com/office/drawing/2014/main" id="{A4871792-B542-1DEF-988B-6DAD078E7201}"/>
                </a:ext>
              </a:extLst>
            </p:cNvPr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7;p31">
              <a:extLst>
                <a:ext uri="{FF2B5EF4-FFF2-40B4-BE49-F238E27FC236}">
                  <a16:creationId xmlns:a16="http://schemas.microsoft.com/office/drawing/2014/main" id="{AE9F1423-4760-7B30-9300-B099196C5E0A}"/>
                </a:ext>
              </a:extLst>
            </p:cNvPr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8;p31">
              <a:extLst>
                <a:ext uri="{FF2B5EF4-FFF2-40B4-BE49-F238E27FC236}">
                  <a16:creationId xmlns:a16="http://schemas.microsoft.com/office/drawing/2014/main" id="{5979F2FD-BE58-6BC4-2335-D683C960396C}"/>
                </a:ext>
              </a:extLst>
            </p:cNvPr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319;p31">
              <a:extLst>
                <a:ext uri="{FF2B5EF4-FFF2-40B4-BE49-F238E27FC236}">
                  <a16:creationId xmlns:a16="http://schemas.microsoft.com/office/drawing/2014/main" id="{91A1C123-541F-A862-1A4A-6969DEF64C2D}"/>
                </a:ext>
              </a:extLst>
            </p:cNvPr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0;p31">
              <a:extLst>
                <a:ext uri="{FF2B5EF4-FFF2-40B4-BE49-F238E27FC236}">
                  <a16:creationId xmlns:a16="http://schemas.microsoft.com/office/drawing/2014/main" id="{6052C999-7227-5D83-3DDF-1129ABA5D658}"/>
                </a:ext>
              </a:extLst>
            </p:cNvPr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1;p31">
              <a:extLst>
                <a:ext uri="{FF2B5EF4-FFF2-40B4-BE49-F238E27FC236}">
                  <a16:creationId xmlns:a16="http://schemas.microsoft.com/office/drawing/2014/main" id="{B78FFE4A-EC20-337F-D264-6E394F40A6FE}"/>
                </a:ext>
              </a:extLst>
            </p:cNvPr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22;p31">
              <a:extLst>
                <a:ext uri="{FF2B5EF4-FFF2-40B4-BE49-F238E27FC236}">
                  <a16:creationId xmlns:a16="http://schemas.microsoft.com/office/drawing/2014/main" id="{5E8313CC-DCCB-7156-7E06-539A23F00D64}"/>
                </a:ext>
              </a:extLst>
            </p:cNvPr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3;p31">
              <a:extLst>
                <a:ext uri="{FF2B5EF4-FFF2-40B4-BE49-F238E27FC236}">
                  <a16:creationId xmlns:a16="http://schemas.microsoft.com/office/drawing/2014/main" id="{9C8408EA-1019-A336-86B9-43F92D0F147E}"/>
                </a:ext>
              </a:extLst>
            </p:cNvPr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4;p31">
              <a:extLst>
                <a:ext uri="{FF2B5EF4-FFF2-40B4-BE49-F238E27FC236}">
                  <a16:creationId xmlns:a16="http://schemas.microsoft.com/office/drawing/2014/main" id="{87903C9D-73B8-B94A-425A-C2960F107614}"/>
                </a:ext>
              </a:extLst>
            </p:cNvPr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5;p31">
              <a:extLst>
                <a:ext uri="{FF2B5EF4-FFF2-40B4-BE49-F238E27FC236}">
                  <a16:creationId xmlns:a16="http://schemas.microsoft.com/office/drawing/2014/main" id="{A4D19AAC-AF4E-C9DA-D822-F86347471D8C}"/>
                </a:ext>
              </a:extLst>
            </p:cNvPr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6;p31">
              <a:extLst>
                <a:ext uri="{FF2B5EF4-FFF2-40B4-BE49-F238E27FC236}">
                  <a16:creationId xmlns:a16="http://schemas.microsoft.com/office/drawing/2014/main" id="{9CC72712-23D7-9D87-D565-A77B72956384}"/>
                </a:ext>
              </a:extLst>
            </p:cNvPr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7;p31">
              <a:extLst>
                <a:ext uri="{FF2B5EF4-FFF2-40B4-BE49-F238E27FC236}">
                  <a16:creationId xmlns:a16="http://schemas.microsoft.com/office/drawing/2014/main" id="{BEB247B6-96E1-F5D9-DAC8-436D001EE596}"/>
                </a:ext>
              </a:extLst>
            </p:cNvPr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8;p31">
              <a:extLst>
                <a:ext uri="{FF2B5EF4-FFF2-40B4-BE49-F238E27FC236}">
                  <a16:creationId xmlns:a16="http://schemas.microsoft.com/office/drawing/2014/main" id="{3BE3972B-0723-4347-6737-F6D8F5F4B445}"/>
                </a:ext>
              </a:extLst>
            </p:cNvPr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9;p31">
              <a:extLst>
                <a:ext uri="{FF2B5EF4-FFF2-40B4-BE49-F238E27FC236}">
                  <a16:creationId xmlns:a16="http://schemas.microsoft.com/office/drawing/2014/main" id="{242BF68C-828E-4AD5-D0CE-080088244758}"/>
                </a:ext>
              </a:extLst>
            </p:cNvPr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0;p31">
              <a:extLst>
                <a:ext uri="{FF2B5EF4-FFF2-40B4-BE49-F238E27FC236}">
                  <a16:creationId xmlns:a16="http://schemas.microsoft.com/office/drawing/2014/main" id="{AFED5471-211B-D868-4543-56D84A45861B}"/>
                </a:ext>
              </a:extLst>
            </p:cNvPr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1;p31">
              <a:extLst>
                <a:ext uri="{FF2B5EF4-FFF2-40B4-BE49-F238E27FC236}">
                  <a16:creationId xmlns:a16="http://schemas.microsoft.com/office/drawing/2014/main" id="{42362028-8E92-87EF-0F48-F26A2EDA4759}"/>
                </a:ext>
              </a:extLst>
            </p:cNvPr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2;p31">
              <a:extLst>
                <a:ext uri="{FF2B5EF4-FFF2-40B4-BE49-F238E27FC236}">
                  <a16:creationId xmlns:a16="http://schemas.microsoft.com/office/drawing/2014/main" id="{B46E3FB7-7840-9FAA-0200-9E8FD6C97518}"/>
                </a:ext>
              </a:extLst>
            </p:cNvPr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3;p31">
              <a:extLst>
                <a:ext uri="{FF2B5EF4-FFF2-40B4-BE49-F238E27FC236}">
                  <a16:creationId xmlns:a16="http://schemas.microsoft.com/office/drawing/2014/main" id="{EEE9CF16-A583-E97B-7A2A-40863250DB7B}"/>
                </a:ext>
              </a:extLst>
            </p:cNvPr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4;p31">
              <a:extLst>
                <a:ext uri="{FF2B5EF4-FFF2-40B4-BE49-F238E27FC236}">
                  <a16:creationId xmlns:a16="http://schemas.microsoft.com/office/drawing/2014/main" id="{4EF10FCD-C828-74F0-8EDD-3C6FD6BFAD0A}"/>
                </a:ext>
              </a:extLst>
            </p:cNvPr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5;p31">
              <a:extLst>
                <a:ext uri="{FF2B5EF4-FFF2-40B4-BE49-F238E27FC236}">
                  <a16:creationId xmlns:a16="http://schemas.microsoft.com/office/drawing/2014/main" id="{9C9E60FE-BFE9-DC2C-86D9-E03B55148428}"/>
                </a:ext>
              </a:extLst>
            </p:cNvPr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6;p31">
              <a:extLst>
                <a:ext uri="{FF2B5EF4-FFF2-40B4-BE49-F238E27FC236}">
                  <a16:creationId xmlns:a16="http://schemas.microsoft.com/office/drawing/2014/main" id="{D04D59B9-55DD-284A-A469-D0580CEFFB6F}"/>
                </a:ext>
              </a:extLst>
            </p:cNvPr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7;p31">
              <a:extLst>
                <a:ext uri="{FF2B5EF4-FFF2-40B4-BE49-F238E27FC236}">
                  <a16:creationId xmlns:a16="http://schemas.microsoft.com/office/drawing/2014/main" id="{0D463694-0955-63B6-356F-6136AB512160}"/>
                </a:ext>
              </a:extLst>
            </p:cNvPr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8;p31">
              <a:extLst>
                <a:ext uri="{FF2B5EF4-FFF2-40B4-BE49-F238E27FC236}">
                  <a16:creationId xmlns:a16="http://schemas.microsoft.com/office/drawing/2014/main" id="{03E12659-5EB1-0BDE-B4AC-4A3D6B5170A6}"/>
                </a:ext>
              </a:extLst>
            </p:cNvPr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9;p31">
              <a:extLst>
                <a:ext uri="{FF2B5EF4-FFF2-40B4-BE49-F238E27FC236}">
                  <a16:creationId xmlns:a16="http://schemas.microsoft.com/office/drawing/2014/main" id="{3B7F50ED-F740-4CB4-F730-4A3D82E9B32D}"/>
                </a:ext>
              </a:extLst>
            </p:cNvPr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0;p31">
              <a:extLst>
                <a:ext uri="{FF2B5EF4-FFF2-40B4-BE49-F238E27FC236}">
                  <a16:creationId xmlns:a16="http://schemas.microsoft.com/office/drawing/2014/main" id="{74969DD8-D5DF-ADF4-F81C-34BED646BDFA}"/>
                </a:ext>
              </a:extLst>
            </p:cNvPr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1;p31">
              <a:extLst>
                <a:ext uri="{FF2B5EF4-FFF2-40B4-BE49-F238E27FC236}">
                  <a16:creationId xmlns:a16="http://schemas.microsoft.com/office/drawing/2014/main" id="{93E3C593-D55B-4132-50DE-683229AF2322}"/>
                </a:ext>
              </a:extLst>
            </p:cNvPr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2;p31">
              <a:extLst>
                <a:ext uri="{FF2B5EF4-FFF2-40B4-BE49-F238E27FC236}">
                  <a16:creationId xmlns:a16="http://schemas.microsoft.com/office/drawing/2014/main" id="{FD5C2FB9-1B03-EA51-5F35-F1D5D8A8972E}"/>
                </a:ext>
              </a:extLst>
            </p:cNvPr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3;p31">
              <a:extLst>
                <a:ext uri="{FF2B5EF4-FFF2-40B4-BE49-F238E27FC236}">
                  <a16:creationId xmlns:a16="http://schemas.microsoft.com/office/drawing/2014/main" id="{11C372AA-988C-AE97-2D9F-AE20DAF598D4}"/>
                </a:ext>
              </a:extLst>
            </p:cNvPr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4;p31">
              <a:extLst>
                <a:ext uri="{FF2B5EF4-FFF2-40B4-BE49-F238E27FC236}">
                  <a16:creationId xmlns:a16="http://schemas.microsoft.com/office/drawing/2014/main" id="{5E7EC463-7158-C5F2-0C77-5647BC1105F8}"/>
                </a:ext>
              </a:extLst>
            </p:cNvPr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5;p31">
              <a:extLst>
                <a:ext uri="{FF2B5EF4-FFF2-40B4-BE49-F238E27FC236}">
                  <a16:creationId xmlns:a16="http://schemas.microsoft.com/office/drawing/2014/main" id="{A162017F-48A5-9273-7F6D-C27888A63B2E}"/>
                </a:ext>
              </a:extLst>
            </p:cNvPr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6;p31">
              <a:extLst>
                <a:ext uri="{FF2B5EF4-FFF2-40B4-BE49-F238E27FC236}">
                  <a16:creationId xmlns:a16="http://schemas.microsoft.com/office/drawing/2014/main" id="{3DF936EC-EA6E-5E2B-6981-EC0E66A77286}"/>
                </a:ext>
              </a:extLst>
            </p:cNvPr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7;p31">
              <a:extLst>
                <a:ext uri="{FF2B5EF4-FFF2-40B4-BE49-F238E27FC236}">
                  <a16:creationId xmlns:a16="http://schemas.microsoft.com/office/drawing/2014/main" id="{844276C5-85ED-8378-A3F6-A318BEB724A7}"/>
                </a:ext>
              </a:extLst>
            </p:cNvPr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8;p31">
              <a:extLst>
                <a:ext uri="{FF2B5EF4-FFF2-40B4-BE49-F238E27FC236}">
                  <a16:creationId xmlns:a16="http://schemas.microsoft.com/office/drawing/2014/main" id="{82A86A34-B8B5-D049-7CB7-ADE9A7685CB1}"/>
                </a:ext>
              </a:extLst>
            </p:cNvPr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9;p31">
              <a:extLst>
                <a:ext uri="{FF2B5EF4-FFF2-40B4-BE49-F238E27FC236}">
                  <a16:creationId xmlns:a16="http://schemas.microsoft.com/office/drawing/2014/main" id="{84BB8AD2-D0F8-44DB-2B9C-A0D406686868}"/>
                </a:ext>
              </a:extLst>
            </p:cNvPr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50;p31">
              <a:extLst>
                <a:ext uri="{FF2B5EF4-FFF2-40B4-BE49-F238E27FC236}">
                  <a16:creationId xmlns:a16="http://schemas.microsoft.com/office/drawing/2014/main" id="{D863A5ED-EF8C-B9DF-DE7E-7795A9987CFA}"/>
                </a:ext>
              </a:extLst>
            </p:cNvPr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51;p31">
              <a:extLst>
                <a:ext uri="{FF2B5EF4-FFF2-40B4-BE49-F238E27FC236}">
                  <a16:creationId xmlns:a16="http://schemas.microsoft.com/office/drawing/2014/main" id="{19E64F7D-C6C6-6FA5-B628-589A2C6A0230}"/>
                </a:ext>
              </a:extLst>
            </p:cNvPr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52;p31">
              <a:extLst>
                <a:ext uri="{FF2B5EF4-FFF2-40B4-BE49-F238E27FC236}">
                  <a16:creationId xmlns:a16="http://schemas.microsoft.com/office/drawing/2014/main" id="{EE74B119-71FF-4425-2232-C241DCA01CAD}"/>
                </a:ext>
              </a:extLst>
            </p:cNvPr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187;p31">
            <a:extLst>
              <a:ext uri="{FF2B5EF4-FFF2-40B4-BE49-F238E27FC236}">
                <a16:creationId xmlns:a16="http://schemas.microsoft.com/office/drawing/2014/main" id="{E02DF479-FA89-5E1E-37F2-1F7A7BE0263A}"/>
              </a:ext>
            </a:extLst>
          </p:cNvPr>
          <p:cNvGrpSpPr/>
          <p:nvPr/>
        </p:nvGrpSpPr>
        <p:grpSpPr>
          <a:xfrm>
            <a:off x="7901591" y="3326217"/>
            <a:ext cx="3022278" cy="2039001"/>
            <a:chOff x="1197950" y="238125"/>
            <a:chExt cx="5204525" cy="5219200"/>
          </a:xfrm>
        </p:grpSpPr>
        <p:sp>
          <p:nvSpPr>
            <p:cNvPr id="99" name="Google Shape;188;p31">
              <a:extLst>
                <a:ext uri="{FF2B5EF4-FFF2-40B4-BE49-F238E27FC236}">
                  <a16:creationId xmlns:a16="http://schemas.microsoft.com/office/drawing/2014/main" id="{A3F50E89-4017-702D-9F49-D20596A01B5F}"/>
                </a:ext>
              </a:extLst>
            </p:cNvPr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9;p31">
              <a:extLst>
                <a:ext uri="{FF2B5EF4-FFF2-40B4-BE49-F238E27FC236}">
                  <a16:creationId xmlns:a16="http://schemas.microsoft.com/office/drawing/2014/main" id="{63D08700-47BA-E15E-B993-7BF8917784D4}"/>
                </a:ext>
              </a:extLst>
            </p:cNvPr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0;p31">
              <a:extLst>
                <a:ext uri="{FF2B5EF4-FFF2-40B4-BE49-F238E27FC236}">
                  <a16:creationId xmlns:a16="http://schemas.microsoft.com/office/drawing/2014/main" id="{DD9501CE-F588-E972-F139-9AAA0BB7FBCF}"/>
                </a:ext>
              </a:extLst>
            </p:cNvPr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1;p31">
              <a:extLst>
                <a:ext uri="{FF2B5EF4-FFF2-40B4-BE49-F238E27FC236}">
                  <a16:creationId xmlns:a16="http://schemas.microsoft.com/office/drawing/2014/main" id="{26262E28-5CB1-EA0C-A78A-B34E67C04EB3}"/>
                </a:ext>
              </a:extLst>
            </p:cNvPr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2;p31">
              <a:extLst>
                <a:ext uri="{FF2B5EF4-FFF2-40B4-BE49-F238E27FC236}">
                  <a16:creationId xmlns:a16="http://schemas.microsoft.com/office/drawing/2014/main" id="{DE0BCC60-3D61-1BF8-B124-321BBA9AD93B}"/>
                </a:ext>
              </a:extLst>
            </p:cNvPr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3;p31">
              <a:extLst>
                <a:ext uri="{FF2B5EF4-FFF2-40B4-BE49-F238E27FC236}">
                  <a16:creationId xmlns:a16="http://schemas.microsoft.com/office/drawing/2014/main" id="{2EFBEE5A-236A-402D-D4D9-CD42A35F458C}"/>
                </a:ext>
              </a:extLst>
            </p:cNvPr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4;p31">
              <a:extLst>
                <a:ext uri="{FF2B5EF4-FFF2-40B4-BE49-F238E27FC236}">
                  <a16:creationId xmlns:a16="http://schemas.microsoft.com/office/drawing/2014/main" id="{33F21A72-0428-651C-D1B9-7E2F699AECC4}"/>
                </a:ext>
              </a:extLst>
            </p:cNvPr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5;p31">
              <a:extLst>
                <a:ext uri="{FF2B5EF4-FFF2-40B4-BE49-F238E27FC236}">
                  <a16:creationId xmlns:a16="http://schemas.microsoft.com/office/drawing/2014/main" id="{B502FF21-AC9D-8986-2719-EA42055873FA}"/>
                </a:ext>
              </a:extLst>
            </p:cNvPr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6;p31">
              <a:extLst>
                <a:ext uri="{FF2B5EF4-FFF2-40B4-BE49-F238E27FC236}">
                  <a16:creationId xmlns:a16="http://schemas.microsoft.com/office/drawing/2014/main" id="{648B3362-74F9-010D-AFAA-5A15C27DF533}"/>
                </a:ext>
              </a:extLst>
            </p:cNvPr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97;p31">
              <a:extLst>
                <a:ext uri="{FF2B5EF4-FFF2-40B4-BE49-F238E27FC236}">
                  <a16:creationId xmlns:a16="http://schemas.microsoft.com/office/drawing/2014/main" id="{7436CDE9-2E68-05A2-00F0-8A160B79AA2B}"/>
                </a:ext>
              </a:extLst>
            </p:cNvPr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98;p31">
              <a:extLst>
                <a:ext uri="{FF2B5EF4-FFF2-40B4-BE49-F238E27FC236}">
                  <a16:creationId xmlns:a16="http://schemas.microsoft.com/office/drawing/2014/main" id="{12B0FE3F-63A5-D144-A8CE-1277332C1664}"/>
                </a:ext>
              </a:extLst>
            </p:cNvPr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99;p31">
              <a:extLst>
                <a:ext uri="{FF2B5EF4-FFF2-40B4-BE49-F238E27FC236}">
                  <a16:creationId xmlns:a16="http://schemas.microsoft.com/office/drawing/2014/main" id="{6E117FB4-5071-AC5A-53FC-9995DEF4A6AA}"/>
                </a:ext>
              </a:extLst>
            </p:cNvPr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0;p31">
              <a:extLst>
                <a:ext uri="{FF2B5EF4-FFF2-40B4-BE49-F238E27FC236}">
                  <a16:creationId xmlns:a16="http://schemas.microsoft.com/office/drawing/2014/main" id="{208E2717-1F2D-3291-93E5-38B882E05214}"/>
                </a:ext>
              </a:extLst>
            </p:cNvPr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1;p31">
              <a:extLst>
                <a:ext uri="{FF2B5EF4-FFF2-40B4-BE49-F238E27FC236}">
                  <a16:creationId xmlns:a16="http://schemas.microsoft.com/office/drawing/2014/main" id="{7172CCB0-660F-77E3-4843-0798F3065B68}"/>
                </a:ext>
              </a:extLst>
            </p:cNvPr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2;p31">
              <a:extLst>
                <a:ext uri="{FF2B5EF4-FFF2-40B4-BE49-F238E27FC236}">
                  <a16:creationId xmlns:a16="http://schemas.microsoft.com/office/drawing/2014/main" id="{418402DC-841C-DB5D-B61F-F76FDCAE9258}"/>
                </a:ext>
              </a:extLst>
            </p:cNvPr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3;p31">
              <a:extLst>
                <a:ext uri="{FF2B5EF4-FFF2-40B4-BE49-F238E27FC236}">
                  <a16:creationId xmlns:a16="http://schemas.microsoft.com/office/drawing/2014/main" id="{3BE53323-907B-3C5B-5243-894B0AEA9D8F}"/>
                </a:ext>
              </a:extLst>
            </p:cNvPr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4;p31">
              <a:extLst>
                <a:ext uri="{FF2B5EF4-FFF2-40B4-BE49-F238E27FC236}">
                  <a16:creationId xmlns:a16="http://schemas.microsoft.com/office/drawing/2014/main" id="{E39D9061-AD09-848E-9BF1-AAC896AC3D89}"/>
                </a:ext>
              </a:extLst>
            </p:cNvPr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5;p31">
              <a:extLst>
                <a:ext uri="{FF2B5EF4-FFF2-40B4-BE49-F238E27FC236}">
                  <a16:creationId xmlns:a16="http://schemas.microsoft.com/office/drawing/2014/main" id="{9BEFE0C0-66E3-5C96-0E75-37CAD4E4F19F}"/>
                </a:ext>
              </a:extLst>
            </p:cNvPr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6;p31">
              <a:extLst>
                <a:ext uri="{FF2B5EF4-FFF2-40B4-BE49-F238E27FC236}">
                  <a16:creationId xmlns:a16="http://schemas.microsoft.com/office/drawing/2014/main" id="{0D03E79B-53DD-052B-ADFA-54432A7E8BD7}"/>
                </a:ext>
              </a:extLst>
            </p:cNvPr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7;p31">
              <a:extLst>
                <a:ext uri="{FF2B5EF4-FFF2-40B4-BE49-F238E27FC236}">
                  <a16:creationId xmlns:a16="http://schemas.microsoft.com/office/drawing/2014/main" id="{FE978F3F-5D33-8BD3-6B6D-4F1372767D60}"/>
                </a:ext>
              </a:extLst>
            </p:cNvPr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8;p31">
              <a:extLst>
                <a:ext uri="{FF2B5EF4-FFF2-40B4-BE49-F238E27FC236}">
                  <a16:creationId xmlns:a16="http://schemas.microsoft.com/office/drawing/2014/main" id="{B4D8D0E0-7C6F-A1A4-CC75-E7A4DB6BE17D}"/>
                </a:ext>
              </a:extLst>
            </p:cNvPr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9;p31">
              <a:extLst>
                <a:ext uri="{FF2B5EF4-FFF2-40B4-BE49-F238E27FC236}">
                  <a16:creationId xmlns:a16="http://schemas.microsoft.com/office/drawing/2014/main" id="{7F3630FB-071F-E0DA-CB15-B08E11C3CB7D}"/>
                </a:ext>
              </a:extLst>
            </p:cNvPr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0;p31">
              <a:extLst>
                <a:ext uri="{FF2B5EF4-FFF2-40B4-BE49-F238E27FC236}">
                  <a16:creationId xmlns:a16="http://schemas.microsoft.com/office/drawing/2014/main" id="{FFB139FA-B869-FF4D-2146-1DE952FCA216}"/>
                </a:ext>
              </a:extLst>
            </p:cNvPr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1;p31">
              <a:extLst>
                <a:ext uri="{FF2B5EF4-FFF2-40B4-BE49-F238E27FC236}">
                  <a16:creationId xmlns:a16="http://schemas.microsoft.com/office/drawing/2014/main" id="{8B158D93-F868-85DA-B8BE-809978AEC0DE}"/>
                </a:ext>
              </a:extLst>
            </p:cNvPr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2;p31">
              <a:extLst>
                <a:ext uri="{FF2B5EF4-FFF2-40B4-BE49-F238E27FC236}">
                  <a16:creationId xmlns:a16="http://schemas.microsoft.com/office/drawing/2014/main" id="{3C0AFB32-87D3-57D8-EF84-51E424ED030D}"/>
                </a:ext>
              </a:extLst>
            </p:cNvPr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3;p31">
              <a:extLst>
                <a:ext uri="{FF2B5EF4-FFF2-40B4-BE49-F238E27FC236}">
                  <a16:creationId xmlns:a16="http://schemas.microsoft.com/office/drawing/2014/main" id="{1A5FDC89-F922-5FFD-AF7C-65E6A1D8D6D9}"/>
                </a:ext>
              </a:extLst>
            </p:cNvPr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4;p31">
              <a:extLst>
                <a:ext uri="{FF2B5EF4-FFF2-40B4-BE49-F238E27FC236}">
                  <a16:creationId xmlns:a16="http://schemas.microsoft.com/office/drawing/2014/main" id="{86FA75E0-71CD-39F8-C7F7-25812B4EA847}"/>
                </a:ext>
              </a:extLst>
            </p:cNvPr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15;p31">
              <a:extLst>
                <a:ext uri="{FF2B5EF4-FFF2-40B4-BE49-F238E27FC236}">
                  <a16:creationId xmlns:a16="http://schemas.microsoft.com/office/drawing/2014/main" id="{6C7EFFC6-5FEA-8A1E-E344-1DA824E63E03}"/>
                </a:ext>
              </a:extLst>
            </p:cNvPr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16;p31">
              <a:extLst>
                <a:ext uri="{FF2B5EF4-FFF2-40B4-BE49-F238E27FC236}">
                  <a16:creationId xmlns:a16="http://schemas.microsoft.com/office/drawing/2014/main" id="{8425D755-C473-4796-67BF-03FCACFFC081}"/>
                </a:ext>
              </a:extLst>
            </p:cNvPr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17;p31">
              <a:extLst>
                <a:ext uri="{FF2B5EF4-FFF2-40B4-BE49-F238E27FC236}">
                  <a16:creationId xmlns:a16="http://schemas.microsoft.com/office/drawing/2014/main" id="{35E1D789-C7E0-66AC-399D-DB780454A4DA}"/>
                </a:ext>
              </a:extLst>
            </p:cNvPr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18;p31">
              <a:extLst>
                <a:ext uri="{FF2B5EF4-FFF2-40B4-BE49-F238E27FC236}">
                  <a16:creationId xmlns:a16="http://schemas.microsoft.com/office/drawing/2014/main" id="{81B1C38A-AE49-9357-E8FA-931289B565C3}"/>
                </a:ext>
              </a:extLst>
            </p:cNvPr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" name="Picture 130" descr="A graph of a project&#10;&#10;Description automatically generated with medium confidence">
            <a:extLst>
              <a:ext uri="{FF2B5EF4-FFF2-40B4-BE49-F238E27FC236}">
                <a16:creationId xmlns:a16="http://schemas.microsoft.com/office/drawing/2014/main" id="{AA9BE916-4EC4-7669-4178-1C145ED7E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" y="1092532"/>
            <a:ext cx="12192000" cy="53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59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0" y="1246824"/>
            <a:ext cx="967739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REFERENCES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76200" y="2025795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04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25908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413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REFERENCES cont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1. Farid, H. (2009). Techniques for detecting digitally altered images. Journal of Computational and Graphical Statistics.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2.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Mahdian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B., &amp; Saic, S. (2010). A bibliography on blind methods for identifying image forgery. Signal Processing: Image Communication.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3. Bayar, B., &amp;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Stamm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M. C. (2016). A deep learning approach to universal image manipulation detection using a new convolutional layer. Proceedings of the 4th ACM Workshop on Information Hiding and Multimedia Security.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4. Wang, S., Wang, Y., &amp; Hwang, J. (2020). Detecting Deepfakes with GAN-based Discriminators. IEEE Transactions on Pattern Analysis and Machine Intelligence.</a:t>
            </a:r>
          </a:p>
          <a:p>
            <a:pPr marL="0" indent="0" algn="just"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5.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Amerini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I., Ballan, L.,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Caldelli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R., Del Bimbo, A., &amp; Serra, G. (2017). A SIFT-based forensic method for copy-move attack detection and transformation recovery. IEEE Transactions on Information Forensics and Security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2647488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920" y="799105"/>
            <a:ext cx="967739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Commercialization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grpSp>
        <p:nvGrpSpPr>
          <p:cNvPr id="9" name="Google Shape;9258;p55">
            <a:extLst>
              <a:ext uri="{FF2B5EF4-FFF2-40B4-BE49-F238E27FC236}">
                <a16:creationId xmlns:a16="http://schemas.microsoft.com/office/drawing/2014/main" id="{6577B8D1-A594-DBED-DF0A-4B90B83FB77C}"/>
              </a:ext>
            </a:extLst>
          </p:cNvPr>
          <p:cNvGrpSpPr/>
          <p:nvPr/>
        </p:nvGrpSpPr>
        <p:grpSpPr>
          <a:xfrm>
            <a:off x="4114800" y="3429000"/>
            <a:ext cx="4391166" cy="2411310"/>
            <a:chOff x="3913765" y="3641905"/>
            <a:chExt cx="1522805" cy="750560"/>
          </a:xfrm>
        </p:grpSpPr>
        <p:grpSp>
          <p:nvGrpSpPr>
            <p:cNvPr id="10" name="Google Shape;9259;p55">
              <a:extLst>
                <a:ext uri="{FF2B5EF4-FFF2-40B4-BE49-F238E27FC236}">
                  <a16:creationId xmlns:a16="http://schemas.microsoft.com/office/drawing/2014/main" id="{72CC1718-6C12-93D1-3237-06AD2CC019F1}"/>
                </a:ext>
              </a:extLst>
            </p:cNvPr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17" name="Google Shape;9260;p55">
                <a:extLst>
                  <a:ext uri="{FF2B5EF4-FFF2-40B4-BE49-F238E27FC236}">
                    <a16:creationId xmlns:a16="http://schemas.microsoft.com/office/drawing/2014/main" id="{87B619D7-D278-E680-AF28-190CFEA4157C}"/>
                  </a:ext>
                </a:extLst>
              </p:cNvPr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24" name="Google Shape;9261;p55">
                  <a:extLst>
                    <a:ext uri="{FF2B5EF4-FFF2-40B4-BE49-F238E27FC236}">
                      <a16:creationId xmlns:a16="http://schemas.microsoft.com/office/drawing/2014/main" id="{FBFB40C5-EC9E-8BFB-0882-10B23328941A}"/>
                    </a:ext>
                  </a:extLst>
                </p:cNvPr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9262;p55">
                  <a:extLst>
                    <a:ext uri="{FF2B5EF4-FFF2-40B4-BE49-F238E27FC236}">
                      <a16:creationId xmlns:a16="http://schemas.microsoft.com/office/drawing/2014/main" id="{DDA2D917-0BB5-EDD5-0A46-1DF379BC6767}"/>
                    </a:ext>
                  </a:extLst>
                </p:cNvPr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18" name="Google Shape;9263;p55">
                <a:extLst>
                  <a:ext uri="{FF2B5EF4-FFF2-40B4-BE49-F238E27FC236}">
                    <a16:creationId xmlns:a16="http://schemas.microsoft.com/office/drawing/2014/main" id="{C8E2CAF0-171D-FBEE-30DC-9BDF653D7866}"/>
                  </a:ext>
                </a:extLst>
              </p:cNvPr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22" name="Google Shape;9264;p55">
                  <a:extLst>
                    <a:ext uri="{FF2B5EF4-FFF2-40B4-BE49-F238E27FC236}">
                      <a16:creationId xmlns:a16="http://schemas.microsoft.com/office/drawing/2014/main" id="{F3F08E3D-E496-C11E-D459-A16D3F5EDF65}"/>
                    </a:ext>
                  </a:extLst>
                </p:cNvPr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9265;p55">
                  <a:extLst>
                    <a:ext uri="{FF2B5EF4-FFF2-40B4-BE49-F238E27FC236}">
                      <a16:creationId xmlns:a16="http://schemas.microsoft.com/office/drawing/2014/main" id="{60CB9985-B3EA-D71F-D1A0-233DCA38AA05}"/>
                    </a:ext>
                  </a:extLst>
                </p:cNvPr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" name="Google Shape;9266;p55">
                <a:extLst>
                  <a:ext uri="{FF2B5EF4-FFF2-40B4-BE49-F238E27FC236}">
                    <a16:creationId xmlns:a16="http://schemas.microsoft.com/office/drawing/2014/main" id="{9A41564E-4213-BDA2-456C-99F0BEDAA832}"/>
                  </a:ext>
                </a:extLst>
              </p:cNvPr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20" name="Google Shape;9267;p55">
                  <a:extLst>
                    <a:ext uri="{FF2B5EF4-FFF2-40B4-BE49-F238E27FC236}">
                      <a16:creationId xmlns:a16="http://schemas.microsoft.com/office/drawing/2014/main" id="{A2EC33EA-2538-C965-1920-EAF0A2491556}"/>
                    </a:ext>
                  </a:extLst>
                </p:cNvPr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9268;p55">
                  <a:extLst>
                    <a:ext uri="{FF2B5EF4-FFF2-40B4-BE49-F238E27FC236}">
                      <a16:creationId xmlns:a16="http://schemas.microsoft.com/office/drawing/2014/main" id="{861CC539-4229-0139-503F-FF026707FEF7}"/>
                    </a:ext>
                  </a:extLst>
                </p:cNvPr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9269;p55">
              <a:extLst>
                <a:ext uri="{FF2B5EF4-FFF2-40B4-BE49-F238E27FC236}">
                  <a16:creationId xmlns:a16="http://schemas.microsoft.com/office/drawing/2014/main" id="{C371E91D-A131-1F3D-0D90-C9D3095CC8F8}"/>
                </a:ext>
              </a:extLst>
            </p:cNvPr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12" name="Google Shape;9270;p55">
                <a:extLst>
                  <a:ext uri="{FF2B5EF4-FFF2-40B4-BE49-F238E27FC236}">
                    <a16:creationId xmlns:a16="http://schemas.microsoft.com/office/drawing/2014/main" id="{57B4A074-B2A0-5442-D338-732888D1B39F}"/>
                  </a:ext>
                </a:extLst>
              </p:cNvPr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271;p55">
                <a:extLst>
                  <a:ext uri="{FF2B5EF4-FFF2-40B4-BE49-F238E27FC236}">
                    <a16:creationId xmlns:a16="http://schemas.microsoft.com/office/drawing/2014/main" id="{729C76BD-FEFE-62F1-B6EA-D86232A46EE4}"/>
                  </a:ext>
                </a:extLst>
              </p:cNvPr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272;p55">
                <a:extLst>
                  <a:ext uri="{FF2B5EF4-FFF2-40B4-BE49-F238E27FC236}">
                    <a16:creationId xmlns:a16="http://schemas.microsoft.com/office/drawing/2014/main" id="{7D132073-AC90-5DAB-09B4-F3C65C95E304}"/>
                  </a:ext>
                </a:extLst>
              </p:cNvPr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273;p55">
                <a:extLst>
                  <a:ext uri="{FF2B5EF4-FFF2-40B4-BE49-F238E27FC236}">
                    <a16:creationId xmlns:a16="http://schemas.microsoft.com/office/drawing/2014/main" id="{6FB5A7AF-95E8-EB9F-01C8-EB3E9F146672}"/>
                  </a:ext>
                </a:extLst>
              </p:cNvPr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971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Commercialization cont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/>
              <a:t>Market Opportunity</a:t>
            </a:r>
          </a:p>
          <a:p>
            <a:pPr marL="1255713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Growing Demand for Digital Security and Forensics.</a:t>
            </a:r>
          </a:p>
          <a:p>
            <a:pPr marL="1255713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Governments and regulatory bodies are increasingly focusing on the authenticity of digital content. This is especially relevant in legal contexts, where tampered evidence can have serious implications.</a:t>
            </a:r>
          </a:p>
          <a:p>
            <a:pPr marL="1255713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Social Media Platforms</a:t>
            </a:r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/>
              <a:t>Target Audience</a:t>
            </a:r>
          </a:p>
          <a:p>
            <a:pPr marL="1255713" indent="-34131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Cybersecurity Firms</a:t>
            </a:r>
          </a:p>
          <a:p>
            <a:pPr marL="1255713" indent="-34131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Law Enforcement and Legal Institutions</a:t>
            </a:r>
          </a:p>
          <a:p>
            <a:pPr marL="1255713" indent="-34131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Media Organizations</a:t>
            </a:r>
          </a:p>
          <a:p>
            <a:pPr marL="1255713" indent="-34131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Educational and Research Institutions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130957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Content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sp>
        <p:nvSpPr>
          <p:cNvPr id="9" name="Google Shape;115;p26">
            <a:extLst>
              <a:ext uri="{FF2B5EF4-FFF2-40B4-BE49-F238E27FC236}">
                <a16:creationId xmlns:a16="http://schemas.microsoft.com/office/drawing/2014/main" id="{A12F92BC-C9F8-F502-EE72-7FBB0CF3B8A2}"/>
              </a:ext>
            </a:extLst>
          </p:cNvPr>
          <p:cNvSpPr txBox="1">
            <a:spLocks/>
          </p:cNvSpPr>
          <p:nvPr/>
        </p:nvSpPr>
        <p:spPr>
          <a:xfrm>
            <a:off x="1648684" y="941390"/>
            <a:ext cx="3288887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endParaRPr lang="en-US" b="1" dirty="0"/>
          </a:p>
        </p:txBody>
      </p:sp>
      <p:sp>
        <p:nvSpPr>
          <p:cNvPr id="10" name="Google Shape;124;p26">
            <a:extLst>
              <a:ext uri="{FF2B5EF4-FFF2-40B4-BE49-F238E27FC236}">
                <a16:creationId xmlns:a16="http://schemas.microsoft.com/office/drawing/2014/main" id="{44A8DA33-2F48-D81F-EF38-03C17551F418}"/>
              </a:ext>
            </a:extLst>
          </p:cNvPr>
          <p:cNvSpPr txBox="1">
            <a:spLocks/>
          </p:cNvSpPr>
          <p:nvPr/>
        </p:nvSpPr>
        <p:spPr>
          <a:xfrm>
            <a:off x="716623" y="1226513"/>
            <a:ext cx="84362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/>
              <a:t>01</a:t>
            </a:r>
          </a:p>
        </p:txBody>
      </p:sp>
      <p:cxnSp>
        <p:nvCxnSpPr>
          <p:cNvPr id="11" name="Google Shape;130;p26">
            <a:extLst>
              <a:ext uri="{FF2B5EF4-FFF2-40B4-BE49-F238E27FC236}">
                <a16:creationId xmlns:a16="http://schemas.microsoft.com/office/drawing/2014/main" id="{AD41EDB4-8182-3411-1F95-3220E0E9C481}"/>
              </a:ext>
            </a:extLst>
          </p:cNvPr>
          <p:cNvCxnSpPr>
            <a:cxnSpLocks/>
          </p:cNvCxnSpPr>
          <p:nvPr/>
        </p:nvCxnSpPr>
        <p:spPr>
          <a:xfrm>
            <a:off x="1660972" y="1088965"/>
            <a:ext cx="0" cy="630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115;p26">
            <a:extLst>
              <a:ext uri="{FF2B5EF4-FFF2-40B4-BE49-F238E27FC236}">
                <a16:creationId xmlns:a16="http://schemas.microsoft.com/office/drawing/2014/main" id="{21EF2FF2-AFD3-38AF-5EE7-319E3D464417}"/>
              </a:ext>
            </a:extLst>
          </p:cNvPr>
          <p:cNvSpPr txBox="1">
            <a:spLocks/>
          </p:cNvSpPr>
          <p:nvPr/>
        </p:nvSpPr>
        <p:spPr>
          <a:xfrm>
            <a:off x="1697225" y="989374"/>
            <a:ext cx="3288887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/>
              <a:t>Introduction</a:t>
            </a:r>
          </a:p>
        </p:txBody>
      </p:sp>
      <p:sp>
        <p:nvSpPr>
          <p:cNvPr id="20" name="Google Shape;124;p26">
            <a:extLst>
              <a:ext uri="{FF2B5EF4-FFF2-40B4-BE49-F238E27FC236}">
                <a16:creationId xmlns:a16="http://schemas.microsoft.com/office/drawing/2014/main" id="{F9CB00DE-61FC-A6BA-C6B8-67DEB3DB3733}"/>
              </a:ext>
            </a:extLst>
          </p:cNvPr>
          <p:cNvSpPr txBox="1">
            <a:spLocks/>
          </p:cNvSpPr>
          <p:nvPr/>
        </p:nvSpPr>
        <p:spPr>
          <a:xfrm>
            <a:off x="716623" y="2330882"/>
            <a:ext cx="84362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/>
              <a:t>02</a:t>
            </a:r>
          </a:p>
        </p:txBody>
      </p:sp>
      <p:cxnSp>
        <p:nvCxnSpPr>
          <p:cNvPr id="21" name="Google Shape;130;p26">
            <a:extLst>
              <a:ext uri="{FF2B5EF4-FFF2-40B4-BE49-F238E27FC236}">
                <a16:creationId xmlns:a16="http://schemas.microsoft.com/office/drawing/2014/main" id="{EA1FFA6B-9CE1-E8B4-F086-1EB53227FAFC}"/>
              </a:ext>
            </a:extLst>
          </p:cNvPr>
          <p:cNvCxnSpPr>
            <a:cxnSpLocks/>
          </p:cNvCxnSpPr>
          <p:nvPr/>
        </p:nvCxnSpPr>
        <p:spPr>
          <a:xfrm>
            <a:off x="1665454" y="2184303"/>
            <a:ext cx="0" cy="630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115;p26">
            <a:extLst>
              <a:ext uri="{FF2B5EF4-FFF2-40B4-BE49-F238E27FC236}">
                <a16:creationId xmlns:a16="http://schemas.microsoft.com/office/drawing/2014/main" id="{EA963ED4-7BA2-8AC7-5A34-1F85E039A66B}"/>
              </a:ext>
            </a:extLst>
          </p:cNvPr>
          <p:cNvSpPr txBox="1">
            <a:spLocks/>
          </p:cNvSpPr>
          <p:nvPr/>
        </p:nvSpPr>
        <p:spPr>
          <a:xfrm>
            <a:off x="1828556" y="2074318"/>
            <a:ext cx="5029199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/>
              <a:t>Research Question</a:t>
            </a:r>
          </a:p>
        </p:txBody>
      </p:sp>
      <p:sp>
        <p:nvSpPr>
          <p:cNvPr id="23" name="Google Shape;124;p26">
            <a:extLst>
              <a:ext uri="{FF2B5EF4-FFF2-40B4-BE49-F238E27FC236}">
                <a16:creationId xmlns:a16="http://schemas.microsoft.com/office/drawing/2014/main" id="{15E6C56F-A6D3-29FD-D672-2D110A67B819}"/>
              </a:ext>
            </a:extLst>
          </p:cNvPr>
          <p:cNvSpPr txBox="1">
            <a:spLocks/>
          </p:cNvSpPr>
          <p:nvPr/>
        </p:nvSpPr>
        <p:spPr>
          <a:xfrm>
            <a:off x="716623" y="3303434"/>
            <a:ext cx="84362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/>
              <a:t>03</a:t>
            </a:r>
          </a:p>
        </p:txBody>
      </p:sp>
      <p:cxnSp>
        <p:nvCxnSpPr>
          <p:cNvPr id="24" name="Google Shape;130;p26">
            <a:extLst>
              <a:ext uri="{FF2B5EF4-FFF2-40B4-BE49-F238E27FC236}">
                <a16:creationId xmlns:a16="http://schemas.microsoft.com/office/drawing/2014/main" id="{3AA06DA6-259F-2162-3493-AEC28BBA68EF}"/>
              </a:ext>
            </a:extLst>
          </p:cNvPr>
          <p:cNvCxnSpPr>
            <a:cxnSpLocks/>
          </p:cNvCxnSpPr>
          <p:nvPr/>
        </p:nvCxnSpPr>
        <p:spPr>
          <a:xfrm>
            <a:off x="1637982" y="3145787"/>
            <a:ext cx="0" cy="630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15;p26">
            <a:extLst>
              <a:ext uri="{FF2B5EF4-FFF2-40B4-BE49-F238E27FC236}">
                <a16:creationId xmlns:a16="http://schemas.microsoft.com/office/drawing/2014/main" id="{FE1E70FF-56E2-5C82-9D01-EA71E7FAE873}"/>
              </a:ext>
            </a:extLst>
          </p:cNvPr>
          <p:cNvSpPr txBox="1">
            <a:spLocks/>
          </p:cNvSpPr>
          <p:nvPr/>
        </p:nvSpPr>
        <p:spPr>
          <a:xfrm>
            <a:off x="1828556" y="3010202"/>
            <a:ext cx="5029199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/>
              <a:t>Objectives</a:t>
            </a:r>
          </a:p>
        </p:txBody>
      </p:sp>
      <p:sp>
        <p:nvSpPr>
          <p:cNvPr id="26" name="Google Shape;124;p26">
            <a:extLst>
              <a:ext uri="{FF2B5EF4-FFF2-40B4-BE49-F238E27FC236}">
                <a16:creationId xmlns:a16="http://schemas.microsoft.com/office/drawing/2014/main" id="{BFC7D636-695C-6DE5-946D-FE6D1E02EF84}"/>
              </a:ext>
            </a:extLst>
          </p:cNvPr>
          <p:cNvSpPr txBox="1">
            <a:spLocks/>
          </p:cNvSpPr>
          <p:nvPr/>
        </p:nvSpPr>
        <p:spPr>
          <a:xfrm>
            <a:off x="716623" y="4296000"/>
            <a:ext cx="84362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/>
              <a:t>04</a:t>
            </a:r>
          </a:p>
        </p:txBody>
      </p:sp>
      <p:cxnSp>
        <p:nvCxnSpPr>
          <p:cNvPr id="27" name="Google Shape;130;p26">
            <a:extLst>
              <a:ext uri="{FF2B5EF4-FFF2-40B4-BE49-F238E27FC236}">
                <a16:creationId xmlns:a16="http://schemas.microsoft.com/office/drawing/2014/main" id="{40111124-93C3-0B26-B965-91B34BE29C8D}"/>
              </a:ext>
            </a:extLst>
          </p:cNvPr>
          <p:cNvCxnSpPr>
            <a:cxnSpLocks/>
          </p:cNvCxnSpPr>
          <p:nvPr/>
        </p:nvCxnSpPr>
        <p:spPr>
          <a:xfrm>
            <a:off x="1637982" y="4213518"/>
            <a:ext cx="0" cy="630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Google Shape;115;p26">
            <a:extLst>
              <a:ext uri="{FF2B5EF4-FFF2-40B4-BE49-F238E27FC236}">
                <a16:creationId xmlns:a16="http://schemas.microsoft.com/office/drawing/2014/main" id="{1AAE72BB-EEB7-4726-9FC4-96ECC73A36ED}"/>
              </a:ext>
            </a:extLst>
          </p:cNvPr>
          <p:cNvSpPr txBox="1">
            <a:spLocks/>
          </p:cNvSpPr>
          <p:nvPr/>
        </p:nvSpPr>
        <p:spPr>
          <a:xfrm>
            <a:off x="1828556" y="4077933"/>
            <a:ext cx="6004616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/>
              <a:t>Overall System diagram</a:t>
            </a:r>
          </a:p>
        </p:txBody>
      </p:sp>
      <p:sp>
        <p:nvSpPr>
          <p:cNvPr id="29" name="Google Shape;124;p26">
            <a:extLst>
              <a:ext uri="{FF2B5EF4-FFF2-40B4-BE49-F238E27FC236}">
                <a16:creationId xmlns:a16="http://schemas.microsoft.com/office/drawing/2014/main" id="{5A43F477-050A-5682-ACF2-DA231EFD73F7}"/>
              </a:ext>
            </a:extLst>
          </p:cNvPr>
          <p:cNvSpPr txBox="1">
            <a:spLocks/>
          </p:cNvSpPr>
          <p:nvPr/>
        </p:nvSpPr>
        <p:spPr>
          <a:xfrm>
            <a:off x="738717" y="5310634"/>
            <a:ext cx="84362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/>
              <a:t>05</a:t>
            </a:r>
          </a:p>
        </p:txBody>
      </p:sp>
      <p:cxnSp>
        <p:nvCxnSpPr>
          <p:cNvPr id="30" name="Google Shape;130;p26">
            <a:extLst>
              <a:ext uri="{FF2B5EF4-FFF2-40B4-BE49-F238E27FC236}">
                <a16:creationId xmlns:a16="http://schemas.microsoft.com/office/drawing/2014/main" id="{ECCCC85D-D4D3-CCE3-68F7-9F00A851FF27}"/>
              </a:ext>
            </a:extLst>
          </p:cNvPr>
          <p:cNvCxnSpPr>
            <a:cxnSpLocks/>
          </p:cNvCxnSpPr>
          <p:nvPr/>
        </p:nvCxnSpPr>
        <p:spPr>
          <a:xfrm>
            <a:off x="1643623" y="5206084"/>
            <a:ext cx="0" cy="630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Google Shape;115;p26">
            <a:extLst>
              <a:ext uri="{FF2B5EF4-FFF2-40B4-BE49-F238E27FC236}">
                <a16:creationId xmlns:a16="http://schemas.microsoft.com/office/drawing/2014/main" id="{63DFF9F7-4A5E-BF06-C7F0-4EE15216A14A}"/>
              </a:ext>
            </a:extLst>
          </p:cNvPr>
          <p:cNvSpPr txBox="1">
            <a:spLocks/>
          </p:cNvSpPr>
          <p:nvPr/>
        </p:nvSpPr>
        <p:spPr>
          <a:xfrm>
            <a:off x="1766177" y="5070499"/>
            <a:ext cx="6379974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/>
              <a:t>Individual Components</a:t>
            </a:r>
          </a:p>
        </p:txBody>
      </p:sp>
    </p:spTree>
    <p:extLst>
      <p:ext uri="{BB962C8B-B14F-4D97-AF65-F5344CB8AC3E}">
        <p14:creationId xmlns:p14="http://schemas.microsoft.com/office/powerpoint/2010/main" val="3652869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7303" y="1066800"/>
            <a:ext cx="10477497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Project Budget Plan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58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Budget Plan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DDE1E-38EB-788B-47D0-6AE3BEAA4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556" y="1652297"/>
            <a:ext cx="9040487" cy="4163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2751856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558269"/>
            <a:ext cx="11237259" cy="2332261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Rajdhani" panose="02000000000000000000" pitchFamily="2" charset="0"/>
                <a:cs typeface="Rajdhani" panose="02000000000000000000" pitchFamily="2" charset="0"/>
              </a:rPr>
              <a:t>IT21372308 | Dissanayake </a:t>
            </a:r>
            <a:r>
              <a:rPr lang="en-US" sz="6000" dirty="0" err="1">
                <a:latin typeface="Rajdhani" panose="02000000000000000000" pitchFamily="2" charset="0"/>
                <a:cs typeface="Rajdhani" panose="02000000000000000000" pitchFamily="2" charset="0"/>
              </a:rPr>
              <a:t>w.p.d.b</a:t>
            </a:r>
            <a:r>
              <a:rPr lang="en-US" sz="6000" dirty="0">
                <a:latin typeface="Rajdhani" panose="02000000000000000000" pitchFamily="2" charset="0"/>
                <a:cs typeface="Rajdhani" panose="02000000000000000000" pitchFamily="2" charset="0"/>
              </a:rPr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449" y="3286284"/>
            <a:ext cx="10363200" cy="1500187"/>
          </a:xfrm>
        </p:spPr>
        <p:txBody>
          <a:bodyPr/>
          <a:lstStyle/>
          <a:p>
            <a:r>
              <a:rPr lang="en-US" dirty="0" err="1">
                <a:latin typeface="Rajdhani" panose="02000000000000000000" pitchFamily="2" charset="0"/>
                <a:cs typeface="Rajdhani" panose="02000000000000000000" pitchFamily="2" charset="0"/>
              </a:rPr>
              <a:t>Bsc</a:t>
            </a:r>
            <a:r>
              <a:rPr lang="en-US" dirty="0">
                <a:latin typeface="Rajdhani" panose="02000000000000000000" pitchFamily="2" charset="0"/>
                <a:cs typeface="Rajdhani" panose="02000000000000000000" pitchFamily="2" charset="0"/>
              </a:rPr>
              <a:t> (Hons) in Information Technology Specialization in Cyber Security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B489FE52-2F6E-CDEB-EBCB-410E97C830A1}"/>
              </a:ext>
            </a:extLst>
          </p:cNvPr>
          <p:cNvCxnSpPr/>
          <p:nvPr/>
        </p:nvCxnSpPr>
        <p:spPr>
          <a:xfrm rot="10800000" flipH="1">
            <a:off x="3697349" y="2948148"/>
            <a:ext cx="3425700" cy="21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76;p30">
            <a:extLst>
              <a:ext uri="{FF2B5EF4-FFF2-40B4-BE49-F238E27FC236}">
                <a16:creationId xmlns:a16="http://schemas.microsoft.com/office/drawing/2014/main" id="{4A3999F4-306D-494B-FD69-CCFF1C9EC902}"/>
              </a:ext>
            </a:extLst>
          </p:cNvPr>
          <p:cNvSpPr txBox="1">
            <a:spLocks/>
          </p:cNvSpPr>
          <p:nvPr/>
        </p:nvSpPr>
        <p:spPr>
          <a:xfrm>
            <a:off x="3697350" y="967470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14000" b="1" dirty="0">
                <a:solidFill>
                  <a:schemeClr val="bg2">
                    <a:lumMod val="25000"/>
                  </a:schemeClr>
                </a:solidFill>
                <a:latin typeface="Rajdhani" panose="02000000000000000000" pitchFamily="2" charset="0"/>
                <a:cs typeface="Rajdhani" panose="02000000000000000000" pitchFamily="2" charset="0"/>
              </a:rPr>
              <a:t>02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BE05B4-4F99-FF89-089D-C8B678756C5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pic>
        <p:nvPicPr>
          <p:cNvPr id="9" name="Picture 8" descr="A person in a blue suit&#10;&#10;Description automatically generated">
            <a:extLst>
              <a:ext uri="{FF2B5EF4-FFF2-40B4-BE49-F238E27FC236}">
                <a16:creationId xmlns:a16="http://schemas.microsoft.com/office/drawing/2014/main" id="{66672113-AF44-BDEB-28BD-9C90CBA39E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2" t="7553" r="19905" b="15635"/>
          <a:stretch/>
        </p:blipFill>
        <p:spPr>
          <a:xfrm>
            <a:off x="10058400" y="54170"/>
            <a:ext cx="2060564" cy="2629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9188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04;p24">
            <a:extLst>
              <a:ext uri="{FF2B5EF4-FFF2-40B4-BE49-F238E27FC236}">
                <a16:creationId xmlns:a16="http://schemas.microsoft.com/office/drawing/2014/main" id="{DBDE92F5-72B7-F578-C432-176503C09A05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6664" t="4858" r="6220" b="5495"/>
          <a:stretch/>
        </p:blipFill>
        <p:spPr>
          <a:xfrm>
            <a:off x="5794254" y="365125"/>
            <a:ext cx="6026150" cy="584353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219800"/>
            <a:ext cx="5695096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ajdhani" panose="02000000000000000000" pitchFamily="2" charset="0"/>
                <a:cs typeface="Rajdhani" panose="02000000000000000000" pitchFamily="2" charset="0"/>
              </a:rPr>
              <a:t>Deep Fake </a:t>
            </a:r>
            <a:br>
              <a:rPr lang="en-US" b="1" dirty="0">
                <a:latin typeface="Rajdhani" panose="02000000000000000000" pitchFamily="2" charset="0"/>
                <a:cs typeface="Rajdhani" panose="02000000000000000000" pitchFamily="2" charset="0"/>
              </a:rPr>
            </a:br>
            <a:r>
              <a:rPr lang="en-US" b="1" dirty="0">
                <a:latin typeface="Rajdhani" panose="02000000000000000000" pitchFamily="2" charset="0"/>
                <a:cs typeface="Rajdhani" panose="02000000000000000000" pitchFamily="2" charset="0"/>
              </a:rPr>
              <a:t>Video Detection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0933C9-C7E5-F210-94CE-AC03B79F078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22925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5199" y="1295400"/>
            <a:ext cx="681636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Introduction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919585" y="2133600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01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32766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3820AF2-A553-674B-CF64-6106FDC4558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60709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Background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400" dirty="0"/>
          </a:p>
          <a:p>
            <a:pPr algn="just"/>
            <a:r>
              <a:rPr lang="en-US" sz="2400" dirty="0"/>
              <a:t>Utilize advanced machine learning techniques to create artificially altered but hyper-realistic videos, perfectly imitating real-life appearances and actions.</a:t>
            </a:r>
          </a:p>
          <a:p>
            <a:pPr marL="0" indent="0" algn="just">
              <a:buNone/>
            </a:pP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Impacts of Deep Fakes</a:t>
            </a:r>
          </a:p>
          <a:p>
            <a:pPr lvl="1" algn="just"/>
            <a:r>
              <a:rPr lang="en-US" sz="2000" b="1" dirty="0"/>
              <a:t>Political Impacts </a:t>
            </a:r>
            <a:endParaRPr lang="en-US" sz="2000" dirty="0"/>
          </a:p>
          <a:p>
            <a:pPr lvl="1" algn="just"/>
            <a:r>
              <a:rPr lang="en-US" sz="2000" b="1" dirty="0"/>
              <a:t>Social Impacts </a:t>
            </a:r>
            <a:endParaRPr lang="en-US" sz="2000" dirty="0"/>
          </a:p>
          <a:p>
            <a:pPr lvl="1" algn="just"/>
            <a:r>
              <a:rPr lang="en-US" sz="2000" b="1" dirty="0"/>
              <a:t>Economic Impacts </a:t>
            </a:r>
            <a:endParaRPr lang="en-US" sz="2000" dirty="0"/>
          </a:p>
          <a:p>
            <a:pPr lvl="1" algn="just"/>
            <a:r>
              <a:rPr lang="en-US" sz="2000" b="1" dirty="0"/>
              <a:t>Technological Impacts 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16A46-DD70-3E54-F3A9-87DB9F331FC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2422885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Background cont. 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16A46-DD70-3E54-F3A9-87DB9F331FC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DE1BD2-EB0C-7FA1-EAB1-A9B793231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60" y="1391865"/>
            <a:ext cx="10733314" cy="4953000"/>
          </a:xfrm>
        </p:spPr>
        <p:txBody>
          <a:bodyPr>
            <a:normAutofit/>
          </a:bodyPr>
          <a:lstStyle/>
          <a:p>
            <a:r>
              <a:rPr lang="en-US" sz="2800" dirty="0"/>
              <a:t>Popular deep fake video generation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Heygen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Deepfakes Web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DeepFaceLab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Reface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MyHeritage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Synthesia</a:t>
            </a:r>
            <a:endParaRPr lang="en-US" sz="2400" dirty="0"/>
          </a:p>
        </p:txBody>
      </p:sp>
      <p:pic>
        <p:nvPicPr>
          <p:cNvPr id="10" name="Picture 9" descr="A collage of a person in a white shirt&#10;&#10;Description automatically generated">
            <a:extLst>
              <a:ext uri="{FF2B5EF4-FFF2-40B4-BE49-F238E27FC236}">
                <a16:creationId xmlns:a16="http://schemas.microsoft.com/office/drawing/2014/main" id="{59B4500C-36CE-E924-35F1-9440C052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343" y="2021731"/>
            <a:ext cx="5105400" cy="369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88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038D85-1338-075D-005B-E1C9273D0BFB}"/>
              </a:ext>
            </a:extLst>
          </p:cNvPr>
          <p:cNvSpPr/>
          <p:nvPr/>
        </p:nvSpPr>
        <p:spPr>
          <a:xfrm>
            <a:off x="304800" y="4419600"/>
            <a:ext cx="11582400" cy="12192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Problem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582400" cy="5105400"/>
          </a:xfrm>
        </p:spPr>
        <p:txBody>
          <a:bodyPr>
            <a:normAutofit/>
          </a:bodyPr>
          <a:lstStyle/>
          <a:p>
            <a:pPr algn="just"/>
            <a:endParaRPr lang="en-US" sz="2400" dirty="0"/>
          </a:p>
          <a:p>
            <a:pPr algn="just"/>
            <a:r>
              <a:rPr lang="en-US" sz="2400" dirty="0"/>
              <a:t>Current methods of detection that mainly uses CNNs and RNNs fail to capture the fine and dynamic nature of deepfake manipulations</a:t>
            </a:r>
          </a:p>
          <a:p>
            <a:pPr marL="457200" lvl="1" indent="0" algn="just">
              <a:buNone/>
            </a:pPr>
            <a:endParaRPr lang="en-US" sz="2000" dirty="0"/>
          </a:p>
          <a:p>
            <a:pPr algn="just"/>
            <a:r>
              <a:rPr lang="en-US" sz="2400" dirty="0"/>
              <a:t>Detection systems developed are neither robust nor adaptive to new deepfake techniques</a:t>
            </a:r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endParaRPr lang="en-US" sz="2400" b="1" dirty="0"/>
          </a:p>
          <a:p>
            <a:pPr marL="0" indent="0" algn="just">
              <a:buNone/>
            </a:pPr>
            <a:r>
              <a:rPr lang="en-US" sz="2400" b="1" dirty="0"/>
              <a:t>How to develop a hybrid video detection model integrating </a:t>
            </a:r>
            <a:r>
              <a:rPr lang="en-US" sz="2400" b="1" dirty="0" err="1"/>
              <a:t>ViTs</a:t>
            </a:r>
            <a:r>
              <a:rPr lang="en-US" sz="2400" b="1" dirty="0"/>
              <a:t> for fine-grained spatial analysis, TCNs for time-varying temporal feature extraction, and GANs for model robustness and accuracy improvement.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D1312-C9B4-AA4B-F7E9-193AD9FF023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4022431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Gap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9C6573F-D642-127E-B60A-5A9C3E6251B8}"/>
              </a:ext>
            </a:extLst>
          </p:cNvPr>
          <p:cNvGraphicFramePr>
            <a:graphicFrameLocks noGrp="1" noDrilldown="1" noMove="1" noResize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818522"/>
              </p:ext>
            </p:extLst>
          </p:nvPr>
        </p:nvGraphicFramePr>
        <p:xfrm>
          <a:off x="655821" y="1280000"/>
          <a:ext cx="10769592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5913">
                  <a:extLst>
                    <a:ext uri="{9D8B030D-6E8A-4147-A177-3AD203B41FA5}">
                      <a16:colId xmlns:a16="http://schemas.microsoft.com/office/drawing/2014/main" val="2874401152"/>
                    </a:ext>
                  </a:extLst>
                </a:gridCol>
                <a:gridCol w="1404730">
                  <a:extLst>
                    <a:ext uri="{9D8B030D-6E8A-4147-A177-3AD203B41FA5}">
                      <a16:colId xmlns:a16="http://schemas.microsoft.com/office/drawing/2014/main" val="1801668669"/>
                    </a:ext>
                  </a:extLst>
                </a:gridCol>
                <a:gridCol w="1474967">
                  <a:extLst>
                    <a:ext uri="{9D8B030D-6E8A-4147-A177-3AD203B41FA5}">
                      <a16:colId xmlns:a16="http://schemas.microsoft.com/office/drawing/2014/main" val="3749456803"/>
                    </a:ext>
                  </a:extLst>
                </a:gridCol>
                <a:gridCol w="1518443">
                  <a:extLst>
                    <a:ext uri="{9D8B030D-6E8A-4147-A177-3AD203B41FA5}">
                      <a16:colId xmlns:a16="http://schemas.microsoft.com/office/drawing/2014/main" val="1582484252"/>
                    </a:ext>
                  </a:extLst>
                </a:gridCol>
                <a:gridCol w="1538513">
                  <a:extLst>
                    <a:ext uri="{9D8B030D-6E8A-4147-A177-3AD203B41FA5}">
                      <a16:colId xmlns:a16="http://schemas.microsoft.com/office/drawing/2014/main" val="1545158689"/>
                    </a:ext>
                  </a:extLst>
                </a:gridCol>
                <a:gridCol w="1538513">
                  <a:extLst>
                    <a:ext uri="{9D8B030D-6E8A-4147-A177-3AD203B41FA5}">
                      <a16:colId xmlns:a16="http://schemas.microsoft.com/office/drawing/2014/main" val="2919864408"/>
                    </a:ext>
                  </a:extLst>
                </a:gridCol>
                <a:gridCol w="1538513">
                  <a:extLst>
                    <a:ext uri="{9D8B030D-6E8A-4147-A177-3AD203B41FA5}">
                      <a16:colId xmlns:a16="http://schemas.microsoft.com/office/drawing/2014/main" val="2971465654"/>
                    </a:ext>
                  </a:extLst>
                </a:gridCol>
              </a:tblGrid>
              <a:tr h="1504010">
                <a:tc>
                  <a:txBody>
                    <a:bodyPr/>
                    <a:lstStyle/>
                    <a:p>
                      <a:r>
                        <a:rPr lang="en-US" sz="160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Detection of Deepfake Videos Using CNNs and RNNs</a:t>
                      </a:r>
                      <a:r>
                        <a:rPr lang="en-US" sz="1600" dirty="0"/>
                        <a:t> (Paper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Challenges and Opportunities in Deepfake Detection</a:t>
                      </a:r>
                      <a:r>
                        <a:rPr lang="en-US" sz="1600" dirty="0"/>
                        <a:t> (Paper 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Deepfake Strategies and Challenges</a:t>
                      </a:r>
                      <a:r>
                        <a:rPr lang="en-US" sz="1600" dirty="0"/>
                        <a:t> (Paper 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Survey of Deepfake Generation and Detection</a:t>
                      </a:r>
                      <a:r>
                        <a:rPr lang="en-US" sz="1600" dirty="0"/>
                        <a:t> (Paper 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Deepfake Detection Using Neural Networks</a:t>
                      </a:r>
                      <a:r>
                        <a:rPr lang="en-US" sz="1600" dirty="0"/>
                        <a:t> (Paper 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My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422474"/>
                  </a:ext>
                </a:extLst>
              </a:tr>
              <a:tr h="796241">
                <a:tc>
                  <a:txBody>
                    <a:bodyPr/>
                    <a:lstStyle/>
                    <a:p>
                      <a:r>
                        <a:rPr lang="en-US" sz="1600" dirty="0"/>
                        <a:t>Integration of Spatial and Temporal 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10389"/>
                  </a:ext>
                </a:extLst>
              </a:tr>
              <a:tr h="560317">
                <a:tc>
                  <a:txBody>
                    <a:bodyPr/>
                    <a:lstStyle/>
                    <a:p>
                      <a:r>
                        <a:rPr lang="en-US" sz="1600" dirty="0"/>
                        <a:t>Use of GANs for Training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031982"/>
                  </a:ext>
                </a:extLst>
              </a:tr>
              <a:tr h="560317">
                <a:tc>
                  <a:txBody>
                    <a:bodyPr/>
                    <a:lstStyle/>
                    <a:p>
                      <a:r>
                        <a:rPr lang="en-US" sz="1600" dirty="0"/>
                        <a:t>Scalability and Adaptability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099426"/>
                  </a:ext>
                </a:extLst>
              </a:tr>
              <a:tr h="560317">
                <a:tc>
                  <a:txBody>
                    <a:bodyPr/>
                    <a:lstStyle/>
                    <a:p>
                      <a:r>
                        <a:rPr lang="en-US" sz="1600" dirty="0"/>
                        <a:t>Supported Video Formats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76827"/>
                  </a:ext>
                </a:extLst>
              </a:tr>
              <a:tr h="560317">
                <a:tc>
                  <a:txBody>
                    <a:bodyPr/>
                    <a:lstStyle/>
                    <a:p>
                      <a:r>
                        <a:rPr lang="en-US" sz="1600" dirty="0"/>
                        <a:t>Evaluation on Diverse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6111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9DE257C-87D2-7B6D-7390-9EA3BE2A977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736B9B10-CC64-638E-BE3B-1F3B5209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5191" y="3240396"/>
            <a:ext cx="439216" cy="43921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E7CE40B-181F-7932-501C-502869145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2991" y="3207976"/>
            <a:ext cx="439216" cy="43921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F0B02DA-A0D3-B2B1-478C-B189BDE3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7808" y="3210808"/>
            <a:ext cx="436383" cy="436383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5EF711-27EC-0EAF-EE96-572EB5CA6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1191" y="3206851"/>
            <a:ext cx="436383" cy="436383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A82B31A-3357-094C-B248-BAF5A863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6008" y="3188379"/>
            <a:ext cx="436383" cy="436383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61756ACC-7352-B5AD-CEAD-1CD362C54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2497" y="4005228"/>
            <a:ext cx="436383" cy="436383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3C347DE2-F984-6ED0-823F-9CA4CE0EF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7808" y="5205626"/>
            <a:ext cx="436383" cy="436383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7D5DD7B7-22E5-2456-422B-E47583111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5748" y="3999489"/>
            <a:ext cx="436383" cy="436383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B20A3CA5-B7FF-AE61-3A76-B10C8B9D5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1767" y="3999489"/>
            <a:ext cx="436383" cy="436383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F1A1F4A2-9578-A479-9EB0-2263919AB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2497" y="5171008"/>
            <a:ext cx="436383" cy="436383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B5D216E5-85DA-5DF9-B5E1-631C733B2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5748" y="5184534"/>
            <a:ext cx="436383" cy="436383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1F9AC282-1F0C-C51A-EFAB-B1548D9D6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972" y="5163442"/>
            <a:ext cx="436383" cy="436383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51A19680-788F-F8A8-6583-71A43241C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6003" y="5735125"/>
            <a:ext cx="436383" cy="436383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8A2E44F7-A020-E758-39B7-4FB42244E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5191" y="5697028"/>
            <a:ext cx="436383" cy="436383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713BFAAD-5A61-941E-7A21-98F1EF03E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9903" y="4583528"/>
            <a:ext cx="436383" cy="436383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DF5445DE-23EA-F682-976D-0F917B852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9630" y="5743356"/>
            <a:ext cx="436383" cy="43638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0067C072-2E32-D320-20F7-D7D03627D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26" y="5773042"/>
            <a:ext cx="436383" cy="4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5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Objectives of the Research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1050924"/>
            <a:ext cx="11684000" cy="51816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200" b="1" dirty="0"/>
              <a:t>Main Objective</a:t>
            </a:r>
          </a:p>
          <a:p>
            <a:pPr algn="just"/>
            <a:r>
              <a:rPr lang="en-US" sz="2400" dirty="0"/>
              <a:t>Design and train a deepfake video detection framework integrating </a:t>
            </a:r>
            <a:r>
              <a:rPr lang="en-US" sz="2400" dirty="0" err="1"/>
              <a:t>ViTs</a:t>
            </a:r>
            <a:r>
              <a:rPr lang="en-US" sz="2400" dirty="0"/>
              <a:t>, TCNs, and GANs that could effectively </a:t>
            </a:r>
            <a:r>
              <a:rPr lang="en-US" sz="2400"/>
              <a:t>capture both spatial </a:t>
            </a:r>
            <a:r>
              <a:rPr lang="en-US" sz="2400" dirty="0"/>
              <a:t>instabilities and temporal anomalies in video sequences.</a:t>
            </a:r>
          </a:p>
          <a:p>
            <a:pPr algn="just"/>
            <a:endParaRPr lang="en-US" sz="2400" dirty="0"/>
          </a:p>
          <a:p>
            <a:pPr marL="0" indent="0" algn="just">
              <a:buNone/>
            </a:pPr>
            <a:r>
              <a:rPr lang="en-US" sz="3200" b="1" dirty="0"/>
              <a:t>Sub Objectives</a:t>
            </a:r>
          </a:p>
          <a:p>
            <a:pPr algn="just"/>
            <a:r>
              <a:rPr lang="en-US" sz="2400" dirty="0"/>
              <a:t>Measure  the performance of </a:t>
            </a:r>
            <a:r>
              <a:rPr lang="en-US" sz="2400" dirty="0" err="1"/>
              <a:t>ViT</a:t>
            </a:r>
            <a:r>
              <a:rPr lang="en-US" sz="2400" dirty="0"/>
              <a:t> to detect spatial anomalies in a single frame of a deepfake video.</a:t>
            </a:r>
          </a:p>
          <a:p>
            <a:pPr algn="just"/>
            <a:r>
              <a:rPr lang="en-US" sz="2400" dirty="0">
                <a:latin typeface="Cambria (Body)"/>
              </a:rPr>
              <a:t>Study the potential of TCNs in detecting temporal inconsistencies in videos in comparison with RNNs and LSTMs.</a:t>
            </a:r>
          </a:p>
          <a:p>
            <a:pPr algn="just"/>
            <a:r>
              <a:rPr lang="en-US" sz="2400" dirty="0">
                <a:latin typeface="Cambria (Body)"/>
              </a:rPr>
              <a:t>Integrate GANs within the detection framework.</a:t>
            </a:r>
          </a:p>
          <a:p>
            <a:pPr algn="just"/>
            <a:r>
              <a:rPr lang="en-US" sz="2400" dirty="0">
                <a:latin typeface="Cambria (Body)"/>
              </a:rPr>
              <a:t>Testing the hybrid model over different datasets and implement a feedback loop.</a:t>
            </a:r>
          </a:p>
          <a:p>
            <a:pPr marL="0" indent="0" algn="just">
              <a:buNone/>
            </a:pPr>
            <a:endParaRPr lang="en-US" sz="2400" dirty="0">
              <a:latin typeface="Cambria (Body)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E265FB-CAA7-FEB6-0E7E-8D904E06F67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417388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Introduction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The Multimodal Multimedia Integrity Verification system is an innovative solution designed to authenticate digital media and combat misinformation. </a:t>
            </a:r>
          </a:p>
          <a:p>
            <a:pPr algn="just"/>
            <a:r>
              <a:rPr lang="en-US" sz="2400" dirty="0"/>
              <a:t>By employing cutting-edge machine learning and neural network technologies, the system detects deepfakes and altered content with high precision. </a:t>
            </a:r>
          </a:p>
          <a:p>
            <a:pPr algn="just"/>
            <a:r>
              <a:rPr lang="en-US" sz="2400" dirty="0"/>
              <a:t>It ensures the credibility and security of audio, video, images and textual data, all while upholding ethical standards and protecting user privacy.</a:t>
            </a:r>
          </a:p>
          <a:p>
            <a:pPr marL="0" indent="0" algn="just">
              <a:buNone/>
            </a:pPr>
            <a:endParaRPr lang="en-US" sz="2400" dirty="0"/>
          </a:p>
          <a:p>
            <a:pPr marL="1828800" algn="just"/>
            <a:r>
              <a:rPr lang="en-US" sz="2400" b="1" dirty="0"/>
              <a:t>Deep Fake Audio Detection</a:t>
            </a:r>
          </a:p>
          <a:p>
            <a:pPr marL="1828800" algn="just"/>
            <a:r>
              <a:rPr lang="en-US" sz="2400" b="1" dirty="0"/>
              <a:t>Deep Fake Video Detection</a:t>
            </a:r>
          </a:p>
          <a:p>
            <a:pPr marL="1828800" algn="just"/>
            <a:r>
              <a:rPr lang="en-US" sz="2400" b="1" dirty="0"/>
              <a:t>Tampered/ Generated Image detection</a:t>
            </a:r>
          </a:p>
          <a:p>
            <a:pPr marL="1828800" algn="just"/>
            <a:r>
              <a:rPr lang="en-US" sz="2400" b="1" dirty="0"/>
              <a:t>Fake News Detection</a:t>
            </a:r>
          </a:p>
        </p:txBody>
      </p:sp>
    </p:spTree>
    <p:extLst>
      <p:ext uri="{BB962C8B-B14F-4D97-AF65-F5344CB8AC3E}">
        <p14:creationId xmlns:p14="http://schemas.microsoft.com/office/powerpoint/2010/main" val="827109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5199" y="1295400"/>
            <a:ext cx="7767214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919585" y="2133600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02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32766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F3ED1AB-FEF1-2549-CF02-5B20B0186E2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4011081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68275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60437"/>
            <a:ext cx="11684000" cy="5181600"/>
          </a:xfrm>
        </p:spPr>
        <p:txBody>
          <a:bodyPr/>
          <a:lstStyle/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A hybrid method </a:t>
            </a:r>
            <a:r>
              <a:rPr lang="en-US" sz="2800" dirty="0"/>
              <a:t>– </a:t>
            </a:r>
            <a:r>
              <a:rPr lang="en-US" sz="2400" dirty="0"/>
              <a:t>Video Detection framework which utilizes </a:t>
            </a:r>
            <a:r>
              <a:rPr lang="en-US" sz="2400" dirty="0" err="1"/>
              <a:t>ViTs</a:t>
            </a:r>
            <a:r>
              <a:rPr lang="en-US" sz="2400" dirty="0"/>
              <a:t> for spatial analysis and TCN for extracting temporal features with GANs for improving model robustness and accuracy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69190D-8DB0-6CCE-8DBE-1206FB84356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127836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49590"/>
            <a:ext cx="11684000" cy="792162"/>
          </a:xfrm>
        </p:spPr>
        <p:txBody>
          <a:bodyPr>
            <a:noAutofit/>
          </a:bodyPr>
          <a:lstStyle/>
          <a:p>
            <a:r>
              <a:rPr lang="en" sz="48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cont.</a:t>
            </a:r>
            <a:endParaRPr lang="en-US" sz="48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1BCD04-AB58-2FE6-C2B3-413C6EBED6D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DA0B2-A9EF-B579-A22F-4F5B62BB8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" t="2527" r="8397" b="46806"/>
          <a:stretch/>
        </p:blipFill>
        <p:spPr>
          <a:xfrm>
            <a:off x="800100" y="1066800"/>
            <a:ext cx="4876800" cy="4632960"/>
          </a:xfrm>
          <a:prstGeom prst="rect">
            <a:avLst/>
          </a:prstGeom>
          <a:ln>
            <a:noFill/>
          </a:ln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D5A41B0-99F1-30A2-F6A4-FE15C9EFBC8E}"/>
              </a:ext>
            </a:extLst>
          </p:cNvPr>
          <p:cNvCxnSpPr>
            <a:cxnSpLocks/>
          </p:cNvCxnSpPr>
          <p:nvPr/>
        </p:nvCxnSpPr>
        <p:spPr>
          <a:xfrm flipV="1">
            <a:off x="2819400" y="1066800"/>
            <a:ext cx="5715000" cy="46329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E38FEC-68EF-4458-80CB-4B5F4A6EE48D}"/>
              </a:ext>
            </a:extLst>
          </p:cNvPr>
          <p:cNvCxnSpPr>
            <a:cxnSpLocks/>
          </p:cNvCxnSpPr>
          <p:nvPr/>
        </p:nvCxnSpPr>
        <p:spPr>
          <a:xfrm>
            <a:off x="8534400" y="1066800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E37B5104-2638-8BFA-D305-92E9C0F9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371600"/>
            <a:ext cx="5103037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40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cont.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Set</a:t>
            </a:r>
          </a:p>
          <a:p>
            <a:endParaRPr lang="en-US" sz="1100" b="1" dirty="0"/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	Link to Dataset -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  <a:hlinkClick r:id="rId2"/>
              </a:rPr>
              <a:t>https://www.kaggle.com/code/krooz0/deep-fake-detection-on-images-and-videos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AB6E0-6ED1-8659-F7B9-42F99B4B39B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pic>
        <p:nvPicPr>
          <p:cNvPr id="6" name="Picture 5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CF1A1C16-B42D-2268-9831-A9558675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2590800"/>
            <a:ext cx="8229601" cy="2938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0692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9190D-8DB0-6CCE-8DBE-1206FB84356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9A6A12B-4214-7F06-25D2-D8BD76E5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cont.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86733EE-CC69-B387-52FC-2987F5736379}"/>
              </a:ext>
            </a:extLst>
          </p:cNvPr>
          <p:cNvSpPr txBox="1">
            <a:spLocks/>
          </p:cNvSpPr>
          <p:nvPr/>
        </p:nvSpPr>
        <p:spPr>
          <a:xfrm>
            <a:off x="304800" y="10287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r>
              <a:rPr lang="en-US" sz="2800" b="1" dirty="0"/>
              <a:t>Technologies &amp;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Kaggle (for dataset)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TensorFlow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PyTorch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Google collab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Github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ML/DL Algorithms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Data Augmentation Techniques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768739-BF3C-0625-8C63-2F38678DB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1366644"/>
            <a:ext cx="2221889" cy="1086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5535DF-168D-ED39-72B9-3B174A19D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133012"/>
            <a:ext cx="1461023" cy="1086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7E92AC-AA8E-C662-64A8-B473182EC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732" y="3176663"/>
            <a:ext cx="2374100" cy="924370"/>
          </a:xfrm>
          <a:prstGeom prst="rect">
            <a:avLst/>
          </a:prstGeom>
        </p:spPr>
      </p:pic>
      <p:pic>
        <p:nvPicPr>
          <p:cNvPr id="21" name="Picture 2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16F07E1-1220-0F6A-5186-1DC63694D3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61" y="1935016"/>
            <a:ext cx="1822382" cy="703854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8F5E60-D6A5-D345-F1B2-CC2CE8F0F2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18" y="4956337"/>
            <a:ext cx="2837585" cy="703854"/>
          </a:xfrm>
          <a:prstGeom prst="rect">
            <a:avLst/>
          </a:prstGeom>
        </p:spPr>
      </p:pic>
      <p:pic>
        <p:nvPicPr>
          <p:cNvPr id="29" name="Picture 28" descr="A blue logo with a whale and text&#10;&#10;Description automatically generated">
            <a:extLst>
              <a:ext uri="{FF2B5EF4-FFF2-40B4-BE49-F238E27FC236}">
                <a16:creationId xmlns:a16="http://schemas.microsoft.com/office/drawing/2014/main" id="{8C40A339-2D07-6931-9388-86EB70B07A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154" y="4497957"/>
            <a:ext cx="1376363" cy="13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16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9190D-8DB0-6CCE-8DBE-1206FB84356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9A6A12B-4214-7F06-25D2-D8BD76E5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cont.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8C27D38-C198-EFC1-5A44-CC2B315B8577}"/>
              </a:ext>
            </a:extLst>
          </p:cNvPr>
          <p:cNvSpPr txBox="1">
            <a:spLocks/>
          </p:cNvSpPr>
          <p:nvPr/>
        </p:nvSpPr>
        <p:spPr>
          <a:xfrm>
            <a:off x="304800" y="10287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r>
              <a:rPr lang="en-US" sz="2800" b="1" dirty="0"/>
              <a:t>Functional Requirements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 user should be able to upload videos for analysis.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 system has to handle multiple video formats  like MP4, AVI, MKV, </a:t>
            </a:r>
            <a:r>
              <a:rPr lang="en-US" sz="2400" dirty="0" err="1"/>
              <a:t>WebM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Provide the user with the ability to give feedback on the results of the analysis for purposes of future improvement.</a:t>
            </a:r>
          </a:p>
          <a:p>
            <a:r>
              <a:rPr lang="en-US" sz="2800" b="1" dirty="0"/>
              <a:t>Non-Functional Requirements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Performance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Cambria(body)"/>
                <a:ea typeface="Aptos" panose="020B0004020202020204" pitchFamily="34" charset="0"/>
                <a:cs typeface="Iskoola Pota" panose="020B0502040204020203" pitchFamily="34" charset="0"/>
              </a:rPr>
              <a:t>Scalability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Cambria(body)"/>
                <a:cs typeface="Iskoola Pota" panose="020B0502040204020203" pitchFamily="34" charset="0"/>
              </a:rPr>
              <a:t>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Cambria(body)"/>
                <a:cs typeface="Iskoola Pota" panose="020B0502040204020203" pitchFamily="34" charset="0"/>
              </a:rPr>
              <a:t>Security</a:t>
            </a: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8167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9190D-8DB0-6CCE-8DBE-1206FB84356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9A6A12B-4214-7F06-25D2-D8BD76E5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cont.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8C27D38-C198-EFC1-5A44-CC2B315B8577}"/>
              </a:ext>
            </a:extLst>
          </p:cNvPr>
          <p:cNvSpPr txBox="1">
            <a:spLocks/>
          </p:cNvSpPr>
          <p:nvPr/>
        </p:nvSpPr>
        <p:spPr>
          <a:xfrm>
            <a:off x="304800" y="10287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r>
              <a:rPr lang="en-US" sz="2800" b="1" dirty="0"/>
              <a:t>System Requirements</a:t>
            </a:r>
          </a:p>
          <a:p>
            <a:pPr lvl="1"/>
            <a:r>
              <a:rPr lang="en-US" sz="2400" dirty="0"/>
              <a:t>High-performance CPU (e.g., Intel Core i5 or AMD Ryzen 5)</a:t>
            </a:r>
          </a:p>
          <a:p>
            <a:pPr lvl="1"/>
            <a:r>
              <a:rPr lang="en-US" sz="2400" dirty="0"/>
              <a:t>Minimum 32GB RAM</a:t>
            </a:r>
          </a:p>
          <a:p>
            <a:pPr lvl="1"/>
            <a:r>
              <a:rPr lang="en-US" sz="2400" dirty="0"/>
              <a:t>High Performance GPU ( Nvidia or AMD )</a:t>
            </a:r>
          </a:p>
          <a:p>
            <a:pPr lvl="1"/>
            <a:r>
              <a:rPr lang="en-US" sz="2400" dirty="0"/>
              <a:t>256 TB SSD storage for fast read/write operations</a:t>
            </a:r>
          </a:p>
          <a:p>
            <a:pPr lvl="1"/>
            <a:r>
              <a:rPr lang="en-US" sz="2400" dirty="0"/>
              <a:t>Reliable and high –bandwidth network infrastructure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8643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0" y="1246824"/>
            <a:ext cx="967739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Work Breakdown Structure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76200" y="2025795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03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25908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71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582400" cy="510540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Gantt Chart</a:t>
            </a:r>
            <a:endParaRPr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D1312-C9B4-AA4B-F7E9-193AD9FF023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C0E6D7E-C912-C819-0993-1EDF31B0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WBS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29C70A-073B-8C01-BA13-6B3263BA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91736"/>
            <a:ext cx="11684000" cy="402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26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4600" y="1676400"/>
            <a:ext cx="9067799" cy="28464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latin typeface="Rajdhani" panose="02000000000000000000" pitchFamily="2" charset="0"/>
                <a:cs typeface="Rajdhani" panose="02000000000000000000" pitchFamily="2" charset="0"/>
              </a:rPr>
              <a:t>Commercialization</a:t>
            </a:r>
            <a:endParaRPr sz="80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-152400" y="2286000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04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2438400" y="2185647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Question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How can advanced machine learning and neural network techniques be leveraged to develop a reliable and scalable system for accurately detecting deepfake media Tampered /Generated images and fake news, while minimizing false positives and ensuring ethical data handling?</a:t>
            </a:r>
          </a:p>
        </p:txBody>
      </p:sp>
    </p:spTree>
    <p:extLst>
      <p:ext uri="{BB962C8B-B14F-4D97-AF65-F5344CB8AC3E}">
        <p14:creationId xmlns:p14="http://schemas.microsoft.com/office/powerpoint/2010/main" val="3612244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9190D-8DB0-6CCE-8DBE-1206FB84356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9A6A12B-4214-7F06-25D2-D8BD76E5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Rajdhani" panose="02000000000000000000" pitchFamily="2" charset="0"/>
                <a:cs typeface="Rajdhani" panose="02000000000000000000" pitchFamily="2" charset="0"/>
              </a:rPr>
              <a:t>Commercialization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8C27D38-C198-EFC1-5A44-CC2B315B8577}"/>
              </a:ext>
            </a:extLst>
          </p:cNvPr>
          <p:cNvSpPr txBox="1">
            <a:spLocks/>
          </p:cNvSpPr>
          <p:nvPr/>
        </p:nvSpPr>
        <p:spPr>
          <a:xfrm>
            <a:off x="304800" y="10287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r>
              <a:rPr lang="en-US" sz="2800" b="1" dirty="0"/>
              <a:t>Market Opportunity</a:t>
            </a:r>
          </a:p>
          <a:p>
            <a:pPr lvl="1"/>
            <a:r>
              <a:rPr lang="en-US" sz="2400" dirty="0"/>
              <a:t>Rising Incidents of Deepfake Threats</a:t>
            </a:r>
          </a:p>
          <a:p>
            <a:pPr lvl="1"/>
            <a:r>
              <a:rPr lang="en-US" sz="2400" dirty="0"/>
              <a:t>Regulatory and Compliance Requirements</a:t>
            </a:r>
          </a:p>
          <a:p>
            <a:pPr lvl="1"/>
            <a:r>
              <a:rPr lang="en-US" sz="2400" dirty="0"/>
              <a:t>Adoption in Cybersecurity</a:t>
            </a:r>
          </a:p>
          <a:p>
            <a:pPr lvl="1"/>
            <a:r>
              <a:rPr lang="en-US" sz="2400" dirty="0"/>
              <a:t>Growth in Digital Media and Content Verification</a:t>
            </a:r>
          </a:p>
          <a:p>
            <a:pPr lvl="1"/>
            <a:r>
              <a:rPr lang="en-US" sz="2400" dirty="0"/>
              <a:t>Market Size and Potential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2549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9190D-8DB0-6CCE-8DBE-1206FB84356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9A6A12B-4214-7F06-25D2-D8BD76E5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Rajdhani" panose="02000000000000000000" pitchFamily="2" charset="0"/>
                <a:cs typeface="Rajdhani" panose="02000000000000000000" pitchFamily="2" charset="0"/>
              </a:rPr>
              <a:t>Commercialization cont.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8C27D38-C198-EFC1-5A44-CC2B315B8577}"/>
              </a:ext>
            </a:extLst>
          </p:cNvPr>
          <p:cNvSpPr txBox="1">
            <a:spLocks/>
          </p:cNvSpPr>
          <p:nvPr/>
        </p:nvSpPr>
        <p:spPr>
          <a:xfrm>
            <a:off x="304800" y="10287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/>
          </a:p>
          <a:p>
            <a:r>
              <a:rPr lang="en-US" sz="2800" b="1" dirty="0"/>
              <a:t>Target Audience</a:t>
            </a:r>
          </a:p>
          <a:p>
            <a:pPr lvl="1"/>
            <a:r>
              <a:rPr lang="en-US" sz="2400" dirty="0"/>
              <a:t>Law Enforcement and Government Agencies</a:t>
            </a:r>
          </a:p>
          <a:p>
            <a:pPr lvl="1"/>
            <a:r>
              <a:rPr lang="en-US" sz="2400" dirty="0"/>
              <a:t>Media and Entertainment Industry</a:t>
            </a:r>
          </a:p>
          <a:p>
            <a:pPr lvl="1"/>
            <a:r>
              <a:rPr lang="en-US" sz="2400" dirty="0"/>
              <a:t>Corporate Sector</a:t>
            </a:r>
          </a:p>
          <a:p>
            <a:pPr lvl="1"/>
            <a:r>
              <a:rPr lang="en-US" sz="2400" dirty="0"/>
              <a:t>Cybersecurity Firms</a:t>
            </a:r>
          </a:p>
          <a:p>
            <a:pPr lvl="1"/>
            <a:r>
              <a:rPr lang="en-US" sz="2400" dirty="0"/>
              <a:t>Academic and Research Institutions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3543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0" y="1246824"/>
            <a:ext cx="967739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Project </a:t>
            </a:r>
            <a:b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</a:b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Budget Plan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76200" y="2025795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05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25908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6D1312-C9B4-AA4B-F7E9-193AD9FF023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C0E6D7E-C912-C819-0993-1EDF31B0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Rajdhani" panose="02000000000000000000" pitchFamily="2" charset="0"/>
                <a:cs typeface="Rajdhani" panose="02000000000000000000" pitchFamily="2" charset="0"/>
              </a:rPr>
              <a:t>Project Budget Plan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AE780EA-9FB2-57DD-F72C-973D855D8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273732"/>
              </p:ext>
            </p:extLst>
          </p:nvPr>
        </p:nvGraphicFramePr>
        <p:xfrm>
          <a:off x="2209800" y="210899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467105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45616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Cost(LKR)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68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gathering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505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Internet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210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Documentation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System designing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01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Implementation &amp; Testing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5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73000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086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917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REFERENCES 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1. A. S. George and A. . George, “Deepfakes: The Evolution of Hyper realistic Media Manipulation,” vol. 01, pp. 58–74, Dec. 2023,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doi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: 10.5281/zenodo.10148558.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2. F. Abbas and A. ?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aeihagh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“Unmasking deepfakes: A systematic review of deepfake detection and generation techniques using artificial intelligence,” Expert Syst. Appl., vol. 252, p. 124260, May 2024,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doi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: 10.1016/j.eswa.2024.124260.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3. Z. Xia, T.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Qiao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M. Xu, N. Zheng, and S. Xie, “Towards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DeepFake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 video forensics based on facial textural disparities in multi-color channels,” Inf. Sci. (Ny)., vol. 607, pp. 654–669, 2022,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doi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: https://doi.org/10.1016/j.ins.2022.06.003.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4. S. Al-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khazraji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H. Saleh, A. KHALID, and I.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Mishkhal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“Impact of Deepfake Technology on Social Media: Detection, Misinformation and Societal Implications,” Eurasia Proc. Sci. Technol. Eng. Math., vol. 23, pp. 429–441, Oct. 2023,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doi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: 10.55549/epstem.1371792.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5. S. Agarwal, H. Farid, T. El-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Gaaly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and S.-N. Lim, Detecting Deep-Fake Videos from Appearance and Behavior. 2020.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A6A017-B4B2-49E2-8712-6635374811B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IT21372308   |   </a:t>
            </a:r>
            <a:r>
              <a:rPr lang="en-US" b="1" dirty="0">
                <a:solidFill>
                  <a:schemeClr val="tx1"/>
                </a:solidFill>
              </a:rPr>
              <a:t>DISSANAYAKE W.P.D.B.</a:t>
            </a:r>
            <a:r>
              <a:rPr lang="en-US" sz="1800" b="1" dirty="0">
                <a:solidFill>
                  <a:schemeClr val="tx1"/>
                </a:solidFill>
              </a:rPr>
              <a:t> 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1512863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51" y="2895600"/>
            <a:ext cx="10363200" cy="74431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>
                    <a:lumMod val="50000"/>
                  </a:schemeClr>
                </a:solidFill>
              </a:rPr>
              <a:t>IT21305078 | Shehara M. G. 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071" y="3639913"/>
            <a:ext cx="7647516" cy="47964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BSc (Hons) in Information Technology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Specialising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Cybersecurity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0AE260CD-27E7-8986-5DE0-42ED5202B1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b="8487"/>
          <a:stretch/>
        </p:blipFill>
        <p:spPr>
          <a:xfrm>
            <a:off x="10073182" y="82763"/>
            <a:ext cx="2088337" cy="25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0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7A6D6DEB-6BE6-126D-B0C6-917E46884903}"/>
              </a:ext>
            </a:extLst>
          </p:cNvPr>
          <p:cNvSpPr txBox="1">
            <a:spLocks/>
          </p:cNvSpPr>
          <p:nvPr/>
        </p:nvSpPr>
        <p:spPr>
          <a:xfrm>
            <a:off x="838200" y="990600"/>
            <a:ext cx="3124200" cy="449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Deepfake Audio Detection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E8016939-3310-018E-3619-44545247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44" y="647700"/>
            <a:ext cx="7576756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68C397-7C1B-CF51-6C76-C65E4421109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863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45" y="2057400"/>
            <a:ext cx="11684000" cy="25146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Rapid development in deep learning and deepfake technologies.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Positive applications as well as  severe risks of deepfake audio.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Need for improved detection methods integrating psychoacoustic analysis and bioinspired algorithms for multilingual audio.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2297A-2CB5-D276-C2BE-2D04052AC2E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10" name="Picture 9" descr="A blue glowing wireframe of a person's head&#10;&#10;Description automatically generated">
            <a:extLst>
              <a:ext uri="{FF2B5EF4-FFF2-40B4-BE49-F238E27FC236}">
                <a16:creationId xmlns:a16="http://schemas.microsoft.com/office/drawing/2014/main" id="{682D866A-ABCF-61CA-767E-26076817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2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Research Gap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726B3BF-A1A9-DAAA-265A-E8A80C1E3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7553" y="1516188"/>
            <a:ext cx="6378493" cy="4435224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8AAE79-F66A-F54C-6CBA-C085D9EBC46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75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Research Problem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11684000" cy="34131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Existing deepfake audio detection systems struggle to accurately identify synthetic audio that closely mimics human speech.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Limitations of current detection systems.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Importance of psychoacoustic principles and multilingual applicability.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AC0D85-1E70-1D93-B3E7-F284C33CB62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logo with text on it&#10;&#10;Description automatically generated">
            <a:extLst>
              <a:ext uri="{FF2B5EF4-FFF2-40B4-BE49-F238E27FC236}">
                <a16:creationId xmlns:a16="http://schemas.microsoft.com/office/drawing/2014/main" id="{779224E0-EA91-A16B-99FF-DFEFB7DDC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4" b="27017"/>
          <a:stretch/>
        </p:blipFill>
        <p:spPr>
          <a:xfrm>
            <a:off x="8115300" y="4648200"/>
            <a:ext cx="2667000" cy="15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Objective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To develop a scalable and robust framework for detecting deepfake audio, video, tampered/generated images, and fabricated news content.</a:t>
            </a:r>
          </a:p>
          <a:p>
            <a:pPr algn="just"/>
            <a:r>
              <a:rPr lang="en-US" sz="2400" dirty="0"/>
              <a:t>The Multimodal Multimedia Integrity Verification system leverages advanced machine learning and neural networks. </a:t>
            </a:r>
          </a:p>
          <a:p>
            <a:pPr algn="just"/>
            <a:r>
              <a:rPr lang="en-US" sz="2400" dirty="0"/>
              <a:t>It aims to accurately identify anomalies while ensuring high accuracy and minimizing false positives, prioritizing ethical data handling to protect integrity, confidentiality, and privacy in digital communications.</a:t>
            </a:r>
          </a:p>
        </p:txBody>
      </p:sp>
    </p:spTree>
    <p:extLst>
      <p:ext uri="{BB962C8B-B14F-4D97-AF65-F5344CB8AC3E}">
        <p14:creationId xmlns:p14="http://schemas.microsoft.com/office/powerpoint/2010/main" val="1190181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Research Questions</a:t>
            </a:r>
            <a:endParaRPr lang="en-US" sz="4400" kern="100" dirty="0">
              <a:solidFill>
                <a:schemeClr val="accent1">
                  <a:lumMod val="5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76400"/>
            <a:ext cx="11684000" cy="3962400"/>
          </a:xfrm>
        </p:spPr>
        <p:txBody>
          <a:bodyPr>
            <a:noAutofit/>
          </a:bodyPr>
          <a:lstStyle/>
          <a:p>
            <a:pPr marR="0" lvl="0"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7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How can psychoacoustic analysis enhance deepfake audio detection by identifying perceptually relevant anomalies</a:t>
            </a:r>
            <a:r>
              <a:rPr lang="en-US" sz="27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R="0" lvl="0"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7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What key features distinguish genuine from deepfake audio in Chinese and English</a:t>
            </a:r>
            <a:r>
              <a:rPr lang="en-US" sz="27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R="0" lvl="0"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7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How  bioinspired algorithms improve detection accuracy and resilience compared to conventional methods</a:t>
            </a:r>
            <a:r>
              <a:rPr lang="en-US" sz="27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R="0" lvl="0"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7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What strategies can address challenges in developing a multilingual detection system</a:t>
            </a:r>
            <a:r>
              <a:rPr lang="en-US" sz="27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7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537506-2CDD-8C6D-6C8E-52D2EB718A8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686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Main 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684000" cy="2209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To efficiently identify multilingual synthetic audio using both technical discrepancies and perceptual cues derived from psychoacoustic parameters and bio-inspired algorithms.</a:t>
            </a:r>
            <a:endParaRPr lang="en-US" sz="2800" dirty="0">
              <a:highlight>
                <a:srgbClr val="FFFF00"/>
              </a:highlight>
              <a:latin typeface="+mj-lt"/>
            </a:endParaRPr>
          </a:p>
        </p:txBody>
      </p:sp>
      <p:pic>
        <p:nvPicPr>
          <p:cNvPr id="4098" name="Picture 2" descr="Illustration, artist concept, robot creating audiowave">
            <a:extLst>
              <a:ext uri="{FF2B5EF4-FFF2-40B4-BE49-F238E27FC236}">
                <a16:creationId xmlns:a16="http://schemas.microsoft.com/office/drawing/2014/main" id="{90D820C2-0C25-CA6F-D3E6-102A74F1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602038"/>
            <a:ext cx="36576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35E8D0-EDEC-CD7C-AF20-238C14C923B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348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Sub Objectives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0"/>
            <a:ext cx="11684000" cy="51816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Compile a diverse audio dataset (Chinese, English)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Extract psychoacoustic features (Intonation, Rhythm)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Construct a machine learning model (CNNs, RNNs)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Evaluate using accuracy, precision, recall, F1-score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Continuous model improvement and updates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A87A05-294E-0D25-7049-6DED772DC92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03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System Diagram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D647633-5022-4C4F-1156-C6B36912D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35" y="1005953"/>
            <a:ext cx="8186129" cy="52731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1AA5C1-677C-0AB5-9EE7-AA34A8320D6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95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28600"/>
            <a:ext cx="116840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Technologies and Tools to Be Used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189B3-14CB-FE08-1AD6-8CDC6E1822B8}"/>
              </a:ext>
            </a:extLst>
          </p:cNvPr>
          <p:cNvSpPr txBox="1"/>
          <p:nvPr/>
        </p:nvSpPr>
        <p:spPr>
          <a:xfrm>
            <a:off x="990600" y="1447801"/>
            <a:ext cx="9144000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+mj-lt"/>
              </a:rPr>
              <a:t>Python:</a:t>
            </a:r>
            <a:r>
              <a:rPr lang="en-US" sz="2400" dirty="0">
                <a:latin typeface="+mj-lt"/>
              </a:rPr>
              <a:t> The primary programming language for developing and implementing machine learning models.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+mj-lt"/>
              </a:rPr>
              <a:t>TensorFlow and </a:t>
            </a:r>
            <a:r>
              <a:rPr lang="en-US" sz="2400" b="1" dirty="0" err="1">
                <a:latin typeface="+mj-lt"/>
              </a:rPr>
              <a:t>Keras</a:t>
            </a:r>
            <a:r>
              <a:rPr lang="en-US" sz="2400" b="1" dirty="0">
                <a:latin typeface="+mj-lt"/>
              </a:rPr>
              <a:t>:</a:t>
            </a:r>
            <a:r>
              <a:rPr lang="en-US" sz="2400" dirty="0">
                <a:latin typeface="+mj-lt"/>
              </a:rPr>
              <a:t> Deep learning frameworks for building and training neural networks.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+mj-lt"/>
              </a:rPr>
              <a:t>Scikit-learn:</a:t>
            </a:r>
            <a:r>
              <a:rPr lang="en-US" sz="2400" dirty="0">
                <a:latin typeface="+mj-lt"/>
              </a:rPr>
              <a:t> For implementing machine learning algorithms and data preprocessing.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+mj-lt"/>
              </a:rPr>
              <a:t>Docker and Kubernetes:</a:t>
            </a:r>
            <a:r>
              <a:rPr lang="en-US" sz="2400" dirty="0">
                <a:latin typeface="+mj-lt"/>
              </a:rPr>
              <a:t> For containerization and orchestration of the application, ensuring scalability and easy deployment.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+mj-lt"/>
            </a:endParaRP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+mj-lt"/>
            </a:endParaRP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71F0DB-E0CD-E004-1508-C4257DEDF0B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876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28600"/>
            <a:ext cx="116840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Technologies and Tools to Be Used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189B3-14CB-FE08-1AD6-8CDC6E1822B8}"/>
              </a:ext>
            </a:extLst>
          </p:cNvPr>
          <p:cNvSpPr txBox="1"/>
          <p:nvPr/>
        </p:nvSpPr>
        <p:spPr>
          <a:xfrm>
            <a:off x="990600" y="1447800"/>
            <a:ext cx="906780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+mj-lt"/>
              </a:rPr>
              <a:t>Tools:</a:t>
            </a:r>
            <a:endParaRPr lang="en-US" sz="24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+mj-lt"/>
              </a:rPr>
              <a:t>Git and GitHub:</a:t>
            </a:r>
            <a:r>
              <a:rPr lang="en-US" sz="2400" dirty="0">
                <a:latin typeface="+mj-lt"/>
              </a:rPr>
              <a:t> For version control and collaborative development.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+mj-lt"/>
              </a:rPr>
              <a:t>Visual Studio Code and PyCharm:</a:t>
            </a:r>
            <a:r>
              <a:rPr lang="en-US" sz="2400" dirty="0">
                <a:latin typeface="+mj-lt"/>
              </a:rPr>
              <a:t> Integrated development environments (IDEs) for coding.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+mj-lt"/>
              </a:rPr>
              <a:t>MATLAB:</a:t>
            </a:r>
            <a:r>
              <a:rPr lang="en-US" sz="2400" dirty="0">
                <a:latin typeface="+mj-lt"/>
              </a:rPr>
              <a:t> For advanced signal processing and analysis.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+mj-lt"/>
              </a:rPr>
              <a:t>Audacity and </a:t>
            </a:r>
            <a:r>
              <a:rPr lang="en-US" sz="2400" b="1" dirty="0" err="1">
                <a:latin typeface="+mj-lt"/>
              </a:rPr>
              <a:t>Praat</a:t>
            </a:r>
            <a:r>
              <a:rPr lang="en-US" sz="2400" b="1" dirty="0">
                <a:latin typeface="+mj-lt"/>
              </a:rPr>
              <a:t>:</a:t>
            </a:r>
            <a:r>
              <a:rPr lang="en-US" sz="2400" dirty="0">
                <a:latin typeface="+mj-lt"/>
              </a:rPr>
              <a:t> For audio analysis and feature extraction.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+mj-lt"/>
              </a:rPr>
              <a:t>AWS, Google Cloud Platform, and Microsoft Azure:</a:t>
            </a:r>
            <a:r>
              <a:rPr lang="en-US" sz="2400" dirty="0">
                <a:latin typeface="+mj-lt"/>
              </a:rPr>
              <a:t> Cloud services for scalable computing resources.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DC99B2-A41C-0C18-30C1-15BDD27BDFE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435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189B3-14CB-FE08-1AD6-8CDC6E1822B8}"/>
              </a:ext>
            </a:extLst>
          </p:cNvPr>
          <p:cNvSpPr txBox="1"/>
          <p:nvPr/>
        </p:nvSpPr>
        <p:spPr>
          <a:xfrm>
            <a:off x="1143000" y="1249362"/>
            <a:ext cx="9067800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Hardware Requirements: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High-performance CPU (e.g., Intel Core i5 or AMD Ryzen 5)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Minimum 32 GB RAM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GPU with CUDA support (e.g., NVIDIA RTX 3080)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256 TB SSD storage for fast read/write operations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High-quality audio input devices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Network Requirements: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High-speed internet connection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Secure VPN access for remote data handling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72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System Requirement Specification (SRS)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64DF9F-8F7C-2BB2-5741-BCE3B81CEE5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9617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36282"/>
            <a:ext cx="11684000" cy="381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System Requirement Specification (SRS)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7B0F0-61A3-D145-FA46-9DF63240A7FA}"/>
              </a:ext>
            </a:extLst>
          </p:cNvPr>
          <p:cNvSpPr txBox="1"/>
          <p:nvPr/>
        </p:nvSpPr>
        <p:spPr>
          <a:xfrm>
            <a:off x="1066800" y="1116965"/>
            <a:ext cx="8915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algn="just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3. Operating System:</a:t>
            </a:r>
          </a:p>
          <a:p>
            <a:pPr algn="just"/>
            <a:endParaRPr lang="en-US" sz="24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Linux (Ubuntu 20.04 or later) or Windows 10/11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Compatibility with other UNIX-based systems for deployment</a:t>
            </a:r>
          </a:p>
          <a:p>
            <a:pPr lvl="1" algn="just"/>
            <a:endParaRPr lang="en-US" sz="2400" dirty="0">
              <a:latin typeface="+mj-lt"/>
            </a:endParaRPr>
          </a:p>
          <a:p>
            <a:pPr algn="just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4. Non - Functional Requirements</a:t>
            </a:r>
          </a:p>
          <a:p>
            <a:pPr algn="just"/>
            <a:endParaRPr lang="en-US" sz="2400" dirty="0">
              <a:latin typeface="+mj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Performance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Scalability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Security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Reliability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Usability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Compliance</a:t>
            </a:r>
          </a:p>
          <a:p>
            <a:pPr algn="just"/>
            <a:endParaRPr lang="en-US" sz="2400" dirty="0">
              <a:latin typeface="+mj-lt"/>
            </a:endParaRPr>
          </a:p>
          <a:p>
            <a:pPr algn="just"/>
            <a:endParaRPr lang="en-US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B10C27-15D6-2112-2622-23C3DF6BF1A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11" name="Picture 10" descr="A person holding a tablet&#10;&#10;Description automatically generated">
            <a:extLst>
              <a:ext uri="{FF2B5EF4-FFF2-40B4-BE49-F238E27FC236}">
                <a16:creationId xmlns:a16="http://schemas.microsoft.com/office/drawing/2014/main" id="{63D60E44-93D9-C457-8A03-423446F1F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746818"/>
            <a:ext cx="356235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10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SRS Diagram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9689617-20FF-31E9-D81F-8FA3D182C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35"/>
          <a:stretch/>
        </p:blipFill>
        <p:spPr>
          <a:xfrm>
            <a:off x="2369751" y="1219200"/>
            <a:ext cx="7341729" cy="48006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2AA0A2-4825-C74B-7316-B3B401BA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980" y="3439886"/>
            <a:ext cx="731583" cy="24767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5D957F-02F7-B653-2A08-58D35D27C98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053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189B3-14CB-FE08-1AD6-8CDC6E1822B8}"/>
              </a:ext>
            </a:extLst>
          </p:cNvPr>
          <p:cNvSpPr txBox="1"/>
          <p:nvPr/>
        </p:nvSpPr>
        <p:spPr>
          <a:xfrm>
            <a:off x="1143000" y="1478899"/>
            <a:ext cx="906780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Programming Languages: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Python for machine learning and data analysis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Software Frameworks and Libraries: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TensorFlow/</a:t>
            </a:r>
            <a:r>
              <a:rPr lang="en-US" sz="2400" dirty="0" err="1">
                <a:latin typeface="+mj-lt"/>
              </a:rPr>
              <a:t>Keras</a:t>
            </a:r>
            <a:r>
              <a:rPr lang="en-US" sz="2400" dirty="0">
                <a:latin typeface="+mj-lt"/>
              </a:rPr>
              <a:t> and </a:t>
            </a:r>
            <a:r>
              <a:rPr lang="en-US" sz="2400" dirty="0" err="1">
                <a:latin typeface="+mj-lt"/>
              </a:rPr>
              <a:t>PyTorch</a:t>
            </a:r>
            <a:r>
              <a:rPr lang="en-US" sz="2400" dirty="0">
                <a:latin typeface="+mj-lt"/>
              </a:rPr>
              <a:t> for neural network implementation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Librosa</a:t>
            </a:r>
            <a:r>
              <a:rPr lang="en-US" sz="2400" dirty="0">
                <a:latin typeface="+mj-lt"/>
              </a:rPr>
              <a:t> for audio signal analysis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OpenCV for additional computer vision tasks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SciKit</a:t>
            </a:r>
            <a:r>
              <a:rPr lang="en-US" sz="2400" dirty="0">
                <a:latin typeface="+mj-lt"/>
              </a:rPr>
              <a:t>-learn for traditional machine learning models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Requirement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Specification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2B787A-AB74-0D5E-6749-C6C7BAB3CB6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0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Overall System Diagram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3" name="Content Placeholder 2" descr="A computer diagram with blue icons&#10;&#10;Description automatically generated with medium confidence">
            <a:extLst>
              <a:ext uri="{FF2B5EF4-FFF2-40B4-BE49-F238E27FC236}">
                <a16:creationId xmlns:a16="http://schemas.microsoft.com/office/drawing/2014/main" id="{A4AB1C5B-7D9D-DCC5-16A3-5AE4F2011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5" y="1096962"/>
            <a:ext cx="9274490" cy="518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85978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189B3-14CB-FE08-1AD6-8CDC6E1822B8}"/>
              </a:ext>
            </a:extLst>
          </p:cNvPr>
          <p:cNvSpPr txBox="1"/>
          <p:nvPr/>
        </p:nvSpPr>
        <p:spPr>
          <a:xfrm>
            <a:off x="1219200" y="1749469"/>
            <a:ext cx="906780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Database and Data Storage: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MongoDB or PostgreSQL for metadata storage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Version Control: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Git for source code management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Testing and Deployment: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Docker for containerization and deployment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Software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Requirement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Specification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59C6D-500D-B5E5-2778-E45224D9DE4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035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Gannt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F1D97-6A4F-9D06-7F82-1C8F99F7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98" y="2083953"/>
            <a:ext cx="9960203" cy="2690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4E7CD-058A-CD54-1075-B38344E1F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6"/>
          <a:stretch/>
        </p:blipFill>
        <p:spPr>
          <a:xfrm>
            <a:off x="1143836" y="2106815"/>
            <a:ext cx="9960203" cy="30747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3E6A09-6A72-6F6B-F575-5B815B4DE9D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1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189B3-14CB-FE08-1AD6-8CDC6E1822B8}"/>
              </a:ext>
            </a:extLst>
          </p:cNvPr>
          <p:cNvSpPr txBox="1"/>
          <p:nvPr/>
        </p:nvSpPr>
        <p:spPr>
          <a:xfrm>
            <a:off x="1295400" y="1295400"/>
            <a:ext cx="9067800" cy="451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Market Opportunity</a:t>
            </a:r>
          </a:p>
          <a:p>
            <a:pPr marL="800100" lvl="1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Growing concern over misinformation and digital media integrity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Increasing demand from industries such as media, law enforcement, and cybersecurity  </a:t>
            </a: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Target Audience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Legal and forensic experts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News organizations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Social media platforms.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Corporate security teams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Commercialization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59C6D-500D-B5E5-2778-E45224D9DE4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5039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Budget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6BAAC-F7EF-F700-4979-4AE8D77F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55" y="1551598"/>
            <a:ext cx="9096689" cy="37548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278925-4F5D-9BC7-2DC0-8A4BE12956A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001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152400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13489-31E3-D6B0-AF4E-BFB1E0BDF213}"/>
              </a:ext>
            </a:extLst>
          </p:cNvPr>
          <p:cNvSpPr txBox="1"/>
          <p:nvPr/>
        </p:nvSpPr>
        <p:spPr>
          <a:xfrm>
            <a:off x="609600" y="1066800"/>
            <a:ext cx="1112519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[1]  A. Qais, A. Rastogi, A. Saxena, A. Rana and D. Sinha, "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Detecting Deepfake Audio Using Temporal Feature Extraction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," 2022 International Conference on Intelligent Controller and Computing for Smart Power (ICICCSP), Hyderabad, India, 2022, pp. 1-6,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10.1109/ICICCSP53532.2022.9862519. keywords: {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Deepfakes;Recurrent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neural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networks;Feature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extraction;Data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models;Numerical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models;Convolutional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neural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networks;Arrays;Convolutional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neural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network;Audio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Processing;FFT;Fast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Fourier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Transform;MFCC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Mel Frequency Cepstral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Coefficient;STFT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Short Time Fourier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Transform;Spectrogram;Spoofing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detection},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[2] L. Nguyen-Vu, T. -P. Doan, M. Bui, K. Hong and S. Jung, "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Integrating Psychoacoustics in Deepfake Detection Systems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," in IEEE Access, vol. 11, pp. 94563-94574, 2023,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10.1109/ACCESS.2023.3310809.keywords: {Band-pass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filters;Training;Psychoacoustic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models;Perturbation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methods;Robustness;Closed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box;Spectrogram;Adversarial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machine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learning;Psychoacoustic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models;Automatic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speaker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verification;adversarial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attack;spoofing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countermeasure;psychoacoustics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},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[3] T.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Cazalets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and J.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Dambre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"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Bioinspired Models for Enhanced Deepfake Audio Detection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," 2023 RIVF International Conference on Computing and Communication Technologies (RIVF), Hanoi, Vietnam, 2023, pp. 458-463,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10.1109/RIVF60135.2023.10471845. keywords: {Heuristic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algorithms;Biological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system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modeling;Time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series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analysis;Speech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recognition;Computer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architecture;Homeostasis;Reservoirs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},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[4]  Z.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Khanjani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L. Davis, A.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Tuz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K. Nwosu, C. Mallinson and V. P.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Janeja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"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Cross-Linguistic Deepfake Audio Detection Using Machine Learning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," 2023 IEEE International Conference on Intelligence and Security Informatics (ISI), Charlotte, NC, USA, 2023, pp. 01-06,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10.1109/ISI58743.2023.10297267. keywords: {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Training;Annotations;Linguistics;Phonetics;Media;Feature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extraction;Security;audio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deepfake;spoofed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audio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detection;Artificial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Intelligence;linguistics;sociolinguistics;linguistic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perception},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[5]   Al-Adwan, A.;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Alazzam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H.; Al-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Anbaki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N.;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Alduweib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E.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Hybrid CNN-RNN Approach for Improved Deepfake Audio Detection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. Computers 2024, 13, 99. https://doi.org/10.3390/computers13040099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</a:endParaRP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</a:endParaRP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</a:endParaRP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C322A-CB0C-A49E-BA58-F790A3939DA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23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837087"/>
            <a:ext cx="7418916" cy="136207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IT21267086  | Hasara L. A. 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9304" y="3509277"/>
            <a:ext cx="10363200" cy="708248"/>
          </a:xfrm>
        </p:spPr>
        <p:txBody>
          <a:bodyPr/>
          <a:lstStyle/>
          <a:p>
            <a:r>
              <a:rPr lang="en-US" dirty="0">
                <a:latin typeface="Rajdhani" panose="02000000000000000000" pitchFamily="2" charset="0"/>
                <a:cs typeface="Rajdhani" panose="02000000000000000000" pitchFamily="2" charset="0"/>
              </a:rPr>
              <a:t>BSc (Hons) in Information Technology Specialising in Cyber 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person with dark hair wearing a white shirt&#10;&#10;Description automatically generated">
            <a:extLst>
              <a:ext uri="{FF2B5EF4-FFF2-40B4-BE49-F238E27FC236}">
                <a16:creationId xmlns:a16="http://schemas.microsoft.com/office/drawing/2014/main" id="{DC4F0717-C2D0-BF1B-2179-7CBDDA34A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849" y="24157"/>
            <a:ext cx="2133600" cy="259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6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73F0-D85D-D872-B810-B874482CC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684000" cy="1219200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Fake News Detection</a:t>
            </a:r>
          </a:p>
        </p:txBody>
      </p:sp>
      <p:pic>
        <p:nvPicPr>
          <p:cNvPr id="5" name="Picture 4" descr="A robot reading a newspaper&#10;&#10;Description automatically generated">
            <a:extLst>
              <a:ext uri="{FF2B5EF4-FFF2-40B4-BE49-F238E27FC236}">
                <a16:creationId xmlns:a16="http://schemas.microsoft.com/office/drawing/2014/main" id="{2CA45EBA-1BB4-8D34-1807-B34D6DBE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1" b="10256"/>
          <a:stretch/>
        </p:blipFill>
        <p:spPr>
          <a:xfrm>
            <a:off x="304800" y="1371600"/>
            <a:ext cx="11684000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30743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545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Research Background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049000" cy="4572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obe Devanagari"/>
              </a:rPr>
              <a:t>The rise of fake news in the digital age harms the credibility of information distribution.</a:t>
            </a:r>
          </a:p>
          <a:p>
            <a:r>
              <a:rPr lang="en-US" sz="2800" kern="100" dirty="0"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Fake news affects politics, health, and finance due to the widespread use of social media.</a:t>
            </a:r>
            <a:endParaRPr lang="en-US" sz="2800" dirty="0">
              <a:latin typeface="Adobe Devanagari"/>
            </a:endParaRPr>
          </a:p>
          <a:p>
            <a:r>
              <a:rPr lang="en-US" sz="2800" dirty="0">
                <a:latin typeface="Adobe Devanagari"/>
              </a:rPr>
              <a:t>Traditional fact-checking is labor-intensive and can't keep up with fast-paced online misinformation.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dobe Devanagari"/>
              </a:rPr>
              <a:t>Advanced NLP with multi-textual analysis offers a robust approach to fake news detection. </a:t>
            </a:r>
            <a:endParaRPr lang="en-US" sz="2800" dirty="0">
              <a:latin typeface="Adobe Devanagari"/>
            </a:endParaRPr>
          </a:p>
          <a:p>
            <a:r>
              <a:rPr lang="en-US" sz="2800" dirty="0">
                <a:latin typeface="Adobe Devanagari"/>
              </a:rPr>
              <a:t>Deep learning for accurate detection using multi-textual analysis.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5D34B3-C3C0-C913-722B-E0125CF8AD4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6663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Research Gap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28352F-2784-3F91-AB8B-BD786704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52" y="875943"/>
            <a:ext cx="8573696" cy="51061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7BBF98-2559-06E1-FFC8-098C4B12D66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471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sz="4900" b="1" dirty="0">
                <a:solidFill>
                  <a:schemeClr val="accent1">
                    <a:lumMod val="50000"/>
                  </a:schemeClr>
                </a:solidFill>
              </a:rPr>
              <a:t>Research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0515600" cy="4466722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kern="100" dirty="0"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Existing detection systems are primarily designed for English content.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kern="100" dirty="0"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Current systems struggle to adapt to evolving fake news tactics.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kern="100" dirty="0"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Need for a dynamic, ever-learning approach to handle global misinformation.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kern="100" dirty="0"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Existing methods often fail to address local and sequential patterns critical for accurate detection.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kern="100" dirty="0"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Incorporating source credibility assessments can improve overall 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400" kern="100" dirty="0"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sz="2400" kern="100" dirty="0"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detection effectiveness.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C73D4B-A814-7145-9AE0-BA662DF1059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1026" name="Picture 2" descr="Fake news sign or stamp | Agencia Sietepuertas AO">
            <a:extLst>
              <a:ext uri="{FF2B5EF4-FFF2-40B4-BE49-F238E27FC236}">
                <a16:creationId xmlns:a16="http://schemas.microsoft.com/office/drawing/2014/main" id="{02F44B0F-F920-120B-7A6B-4CD2C6F45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29"/>
          <a:stretch/>
        </p:blipFill>
        <p:spPr bwMode="auto">
          <a:xfrm>
            <a:off x="9825135" y="4419600"/>
            <a:ext cx="20574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1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59" y="3558269"/>
            <a:ext cx="11049000" cy="2332261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Rajdhani" panose="02000000000000000000" pitchFamily="2" charset="0"/>
                <a:cs typeface="Rajdhani" panose="02000000000000000000" pitchFamily="2" charset="0"/>
              </a:rPr>
              <a:t>IT21299902 | ZAKEY M.S.M.A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449" y="3286284"/>
            <a:ext cx="10363200" cy="1500187"/>
          </a:xfrm>
        </p:spPr>
        <p:txBody>
          <a:bodyPr/>
          <a:lstStyle/>
          <a:p>
            <a:r>
              <a:rPr lang="en-US" dirty="0" err="1">
                <a:latin typeface="Rajdhani" panose="02000000000000000000" pitchFamily="2" charset="0"/>
                <a:cs typeface="Rajdhani" panose="02000000000000000000" pitchFamily="2" charset="0"/>
              </a:rPr>
              <a:t>Bsc</a:t>
            </a:r>
            <a:r>
              <a:rPr lang="en-US" dirty="0">
                <a:latin typeface="Rajdhani" panose="02000000000000000000" pitchFamily="2" charset="0"/>
                <a:cs typeface="Rajdhani" panose="02000000000000000000" pitchFamily="2" charset="0"/>
              </a:rPr>
              <a:t> in Information Technology Specialization in Cyber 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IT21299902   |   ZAKEY M.S.M.A  |   24-25J-137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B489FE52-2F6E-CDEB-EBCB-410E97C830A1}"/>
              </a:ext>
            </a:extLst>
          </p:cNvPr>
          <p:cNvCxnSpPr/>
          <p:nvPr/>
        </p:nvCxnSpPr>
        <p:spPr>
          <a:xfrm rot="10800000" flipH="1">
            <a:off x="3697349" y="2948148"/>
            <a:ext cx="3425700" cy="21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76;p30">
            <a:extLst>
              <a:ext uri="{FF2B5EF4-FFF2-40B4-BE49-F238E27FC236}">
                <a16:creationId xmlns:a16="http://schemas.microsoft.com/office/drawing/2014/main" id="{4A3999F4-306D-494B-FD69-CCFF1C9EC902}"/>
              </a:ext>
            </a:extLst>
          </p:cNvPr>
          <p:cNvSpPr txBox="1">
            <a:spLocks/>
          </p:cNvSpPr>
          <p:nvPr/>
        </p:nvSpPr>
        <p:spPr>
          <a:xfrm>
            <a:off x="3697350" y="967470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14000" b="1" dirty="0">
                <a:solidFill>
                  <a:schemeClr val="bg2">
                    <a:lumMod val="25000"/>
                  </a:schemeClr>
                </a:solidFill>
                <a:latin typeface="Rajdhani" panose="02000000000000000000" pitchFamily="2" charset="0"/>
                <a:cs typeface="Rajdhani" panose="02000000000000000000" pitchFamily="2" charset="0"/>
              </a:rPr>
              <a:t>01</a:t>
            </a:r>
          </a:p>
        </p:txBody>
      </p:sp>
      <p:pic>
        <p:nvPicPr>
          <p:cNvPr id="2" name="Picture 1" descr="A person in a blue shirt&#10;&#10;Description automatically generated">
            <a:extLst>
              <a:ext uri="{FF2B5EF4-FFF2-40B4-BE49-F238E27FC236}">
                <a16:creationId xmlns:a16="http://schemas.microsoft.com/office/drawing/2014/main" id="{29625BF7-C0E4-8C4F-DD98-2F996F42A5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17647" r="-429" b="36436"/>
          <a:stretch/>
        </p:blipFill>
        <p:spPr>
          <a:xfrm>
            <a:off x="9753600" y="152400"/>
            <a:ext cx="2359372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457200"/>
            <a:ext cx="11684000" cy="868362"/>
          </a:xfrm>
        </p:spPr>
        <p:txBody>
          <a:bodyPr>
            <a:noAutofit/>
          </a:bodyPr>
          <a:lstStyle/>
          <a:p>
            <a:r>
              <a:rPr lang="en-US" sz="4900" b="1" dirty="0">
                <a:solidFill>
                  <a:schemeClr val="accent1">
                    <a:lumMod val="50000"/>
                  </a:schemeClr>
                </a:solidFill>
              </a:rPr>
              <a:t>Research Questions</a:t>
            </a:r>
            <a:br>
              <a:rPr lang="en-US" sz="49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49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dobe Devanagari"/>
              </a:rPr>
              <a:t>1. How can advanced NLP techniques be effectively integrated to assess both content and context in fake news detection?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dobe Devanagari"/>
              </a:rPr>
              <a:t>2. What strategies can be employed to improve fake news detection across multiple languages?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dobe Devanagari"/>
              </a:rPr>
              <a:t>3. How can a dynamic, ever-learning approach be developed to adapt to evolving fake news tactics?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dobe Devanagari"/>
              </a:rPr>
              <a:t>4. What methods can be used to identify and capture local and sequential patterns critical for accurate fake news detection?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5859B3-5333-CB90-6BF4-9717F81A353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04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900" b="1" dirty="0">
                <a:solidFill>
                  <a:schemeClr val="accent1">
                    <a:lumMod val="50000"/>
                  </a:schemeClr>
                </a:solidFill>
              </a:rPr>
              <a:t>Main 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828800"/>
            <a:ext cx="10515600" cy="304800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To develop, construct, and evaluate a fully functional system for fake news detection that utilize both textual multi-language content and contextual analysis to enhance the reliability and resilience of the system in accurately identifying fake news.</a:t>
            </a:r>
            <a:endParaRPr lang="en-US" sz="4000" dirty="0">
              <a:highlight>
                <a:srgbClr val="FFFF00"/>
              </a:highlight>
              <a:latin typeface="Adobe Devanaga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7F202E-9E77-2AD5-0BC3-B8B7215DD8B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900" b="1" dirty="0">
                <a:solidFill>
                  <a:schemeClr val="accent1">
                    <a:lumMod val="50000"/>
                  </a:schemeClr>
                </a:solidFill>
              </a:rPr>
              <a:t>Sub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24000"/>
            <a:ext cx="10363200" cy="4648200"/>
          </a:xfrm>
        </p:spPr>
        <p:txBody>
          <a:bodyPr>
            <a:normAutofit/>
          </a:bodyPr>
          <a:lstStyle/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Adobe Devanagari"/>
              </a:rPr>
              <a:t>Compile</a:t>
            </a:r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dobe Devanagari"/>
              </a:rPr>
              <a:t> a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Adobe Devanagari"/>
              </a:rPr>
              <a:t>multilingual </a:t>
            </a:r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dobe Devanagari"/>
              </a:rPr>
              <a:t>dataset from various news sources, ensuring comprehensive coverage of actual and fake news material. 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dobe Devanagari"/>
              </a:rPr>
              <a:t>Utilize modern NLP techniques to perform deep textual analysis, extracting meaningful features from the dataset. 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dobe Devanagari"/>
              </a:rPr>
              <a:t>Develop and integrate a deep learning models that incorporates textual analysis.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dobe Devanagari"/>
              </a:rPr>
              <a:t>Conduct thorough testing to assess model efficacy, incorporating mechanisms for continuous learning.</a:t>
            </a:r>
          </a:p>
          <a:p>
            <a:pPr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dobe Devanagari"/>
              </a:rPr>
              <a:t>Ensure the model adapts to emerging patterns of fake news, maintaining long-term reliability and scalability.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E6818E-4226-0271-D5C6-8A52E4C875A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6335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System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8DDAC-4583-D287-4432-E1778557BFD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C80234-E453-A352-B77F-2BF9A7BDDB97}"/>
                  </a:ext>
                </a:extLst>
              </p14:cNvPr>
              <p14:cNvContentPartPr/>
              <p14:nvPr/>
            </p14:nvContentPartPr>
            <p14:xfrm>
              <a:off x="2491229" y="364820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C80234-E453-A352-B77F-2BF9A7BDDB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5109" y="364208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B46D64-73B6-109D-A4DD-E08FA457C196}"/>
                  </a:ext>
                </a:extLst>
              </p14:cNvPr>
              <p14:cNvContentPartPr/>
              <p14:nvPr/>
            </p14:nvContentPartPr>
            <p14:xfrm>
              <a:off x="5159549" y="470264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B46D64-73B6-109D-A4DD-E08FA457C1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3429" y="469652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16DB22-243D-FE58-6CFD-CAD404EBDD38}"/>
                  </a:ext>
                </a:extLst>
              </p14:cNvPr>
              <p14:cNvContentPartPr/>
              <p14:nvPr/>
            </p14:nvContentPartPr>
            <p14:xfrm>
              <a:off x="4926269" y="295772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16DB22-243D-FE58-6CFD-CAD404EBDD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0149" y="295160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C7C0378-D83B-54CE-F535-82365A069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1065860"/>
            <a:ext cx="9164329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23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 dirty="0"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dobe Devanagari" pitchFamily="18" charset="0"/>
                <a:ea typeface="+mj-ea"/>
                <a:cs typeface="Adobe Devanagari" pitchFamily="18" charset="0"/>
              </a:rPr>
              <a:t>Hardware Requirements </a:t>
            </a:r>
            <a:endParaRPr lang="en-US" b="1" kern="1200" dirty="0">
              <a:solidFill>
                <a:schemeClr val="accent1">
                  <a:lumMod val="50000"/>
                </a:schemeClr>
              </a:solidFill>
              <a:latin typeface="Adobe Devanagari" pitchFamily="18" charset="0"/>
              <a:ea typeface="+mj-ea"/>
              <a:cs typeface="Adobe Devanagari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5F6D6-6A09-33B9-0101-20544DD675C8}"/>
              </a:ext>
            </a:extLst>
          </p:cNvPr>
          <p:cNvSpPr txBox="1"/>
          <p:nvPr/>
        </p:nvSpPr>
        <p:spPr>
          <a:xfrm>
            <a:off x="381000" y="1295400"/>
            <a:ext cx="5386917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0" i="0" dirty="0">
                <a:effectLst/>
                <a:highlight>
                  <a:srgbClr val="FFFFFF"/>
                </a:highlight>
              </a:rPr>
              <a:t>CPU: Multi-core processor (e.g., Intel i7 or equivalent). 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0" i="0" dirty="0">
                <a:effectLst/>
                <a:highlight>
                  <a:srgbClr val="FFFFFF"/>
                </a:highlight>
              </a:rPr>
              <a:t>RAM: Minimum of 16GB. 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0" i="0" dirty="0">
                <a:effectLst/>
                <a:highlight>
                  <a:srgbClr val="FFFFFF"/>
                </a:highlight>
              </a:rPr>
              <a:t>Storage: SSD with at least 1TB capacity.</a:t>
            </a:r>
          </a:p>
          <a:p>
            <a:pPr fontAlgn="base">
              <a:spcBef>
                <a:spcPct val="20000"/>
              </a:spcBef>
            </a:pPr>
            <a:endParaRPr lang="en-US" sz="2400" b="0" i="0" dirty="0">
              <a:effectLst/>
              <a:highlight>
                <a:srgbClr val="FFFFFF"/>
              </a:highlight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400" dirty="0"/>
          </a:p>
        </p:txBody>
      </p:sp>
      <p:pic>
        <p:nvPicPr>
          <p:cNvPr id="2050" name="Picture 2" descr="Computer hardware engineer">
            <a:extLst>
              <a:ext uri="{FF2B5EF4-FFF2-40B4-BE49-F238E27FC236}">
                <a16:creationId xmlns:a16="http://schemas.microsoft.com/office/drawing/2014/main" id="{34F17453-581F-FAB4-9540-78FE26FC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4" r="508" b="3"/>
          <a:stretch/>
        </p:blipFill>
        <p:spPr bwMode="auto">
          <a:xfrm>
            <a:off x="6040617" y="1453356"/>
            <a:ext cx="5389033" cy="39512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618E37-4D5E-BBEE-853E-66230146859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082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0" dirty="0"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dobe Devanagari"/>
              </a:rPr>
              <a:t>Non-functional Requirements 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dobe Devanaga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8DDAC-4583-D287-4432-E1778557BFD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105B0-DEB0-19D4-EC00-A3A3AB195016}"/>
              </a:ext>
            </a:extLst>
          </p:cNvPr>
          <p:cNvSpPr txBox="1"/>
          <p:nvPr/>
        </p:nvSpPr>
        <p:spPr>
          <a:xfrm>
            <a:off x="1828800" y="1676400"/>
            <a:ext cx="4724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Performance</a:t>
            </a: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Scalability</a:t>
            </a: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Security</a:t>
            </a: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Usability</a:t>
            </a: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Reliability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8FA6A-24EC-2254-1015-63DCEF53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463675"/>
            <a:ext cx="603646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88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Adobe Devanagari"/>
              </a:rPr>
              <a:t>Software Requirements Specification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dobe Devanaga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68DDAC-4583-D287-4432-E1778557BFD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85E6C-EE87-D956-5D4D-524504563E5E}"/>
              </a:ext>
            </a:extLst>
          </p:cNvPr>
          <p:cNvSpPr txBox="1"/>
          <p:nvPr/>
        </p:nvSpPr>
        <p:spPr>
          <a:xfrm>
            <a:off x="609600" y="1369379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 fontAlgn="base">
              <a:buFont typeface="+mj-lt"/>
              <a:buAutoNum type="arabicPeriod"/>
            </a:pPr>
            <a:r>
              <a:rPr lang="en-US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Development Environment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Programming Languages: Python, JavaScript (for web interface).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Frameworks: TensorFlow,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Keras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for deep learning; Flask or Django for backend</a:t>
            </a:r>
          </a:p>
          <a:p>
            <a:pPr algn="l" rtl="0" fontAlgn="base"/>
            <a:endParaRPr lang="en-U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algn="l" rtl="0" fontAlgn="base"/>
            <a:r>
              <a:rPr lang="en-US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2.   Database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NoSQL (e.g., MongoDB) for flexible data storage.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Relational Database (e.g., PostgreSQL) for structured data.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algn="l" rtl="0" fontAlgn="base"/>
            <a:r>
              <a:rPr lang="en-US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3.   Tools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NLP Libraries: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SpaCy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NLTK, Transformers.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Data Visualization: Matplotlib</a:t>
            </a:r>
          </a:p>
          <a:p>
            <a:pPr lvl="1" fontAlgn="base"/>
            <a:endParaRPr lang="en-U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algn="l" rtl="0" fontAlgn="base"/>
            <a:r>
              <a:rPr lang="en-US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4.   Testing &amp; Deployment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Unit and Integration Testing: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PyTest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Selenium.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Continuous Integration/Continuous Deployment (CI/CD): Jenkins, Docker for containerization.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91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Technologies to be used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0200"/>
            <a:ext cx="8458200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kern="100" dirty="0">
                <a:effectLst/>
                <a:latin typeface="Adobe Devanagari"/>
                <a:ea typeface="Aptos" panose="020B0004020202020204" pitchFamily="34" charset="0"/>
                <a:cs typeface="Iskoola Pota" panose="020B0502040204020203" pitchFamily="34" charset="0"/>
              </a:rPr>
              <a:t>Natural Language Processing (NLP)</a:t>
            </a:r>
          </a:p>
          <a:p>
            <a:pPr>
              <a:lnSpc>
                <a:spcPct val="150000"/>
              </a:lnSpc>
            </a:pPr>
            <a:r>
              <a:rPr lang="en-US" sz="1800" kern="100" dirty="0">
                <a:latin typeface="Adobe Devanagari"/>
                <a:ea typeface="Aptos" panose="020B0004020202020204" pitchFamily="34" charset="0"/>
                <a:cs typeface="Iskoola Pota" panose="020B0502040204020203" pitchFamily="34" charset="0"/>
              </a:rPr>
              <a:t>CNN</a:t>
            </a:r>
          </a:p>
          <a:p>
            <a:pPr>
              <a:lnSpc>
                <a:spcPct val="150000"/>
              </a:lnSpc>
            </a:pPr>
            <a:r>
              <a:rPr lang="en-US" sz="1800" kern="100" dirty="0">
                <a:effectLst/>
                <a:latin typeface="Adobe Devanagari"/>
                <a:ea typeface="Aptos" panose="020B0004020202020204" pitchFamily="34" charset="0"/>
                <a:cs typeface="Iskoola Pota" panose="020B0502040204020203" pitchFamily="34" charset="0"/>
              </a:rPr>
              <a:t>Bi-LSTM</a:t>
            </a:r>
          </a:p>
          <a:p>
            <a:pPr>
              <a:lnSpc>
                <a:spcPct val="150000"/>
              </a:lnSpc>
            </a:pPr>
            <a:r>
              <a:rPr lang="en-US" sz="1800" kern="100" dirty="0">
                <a:effectLst/>
                <a:latin typeface="Adobe Devanagari"/>
                <a:ea typeface="Aptos" panose="020B0004020202020204" pitchFamily="34" charset="0"/>
                <a:cs typeface="Iskoola Pota" panose="020B0502040204020203" pitchFamily="34" charset="0"/>
              </a:rPr>
              <a:t>Signal Media Dataset</a:t>
            </a:r>
          </a:p>
          <a:p>
            <a:pPr>
              <a:lnSpc>
                <a:spcPct val="150000"/>
              </a:lnSpc>
            </a:pPr>
            <a:r>
              <a:rPr lang="en-US" sz="1800" kern="100" dirty="0">
                <a:effectLst/>
                <a:latin typeface="Adobe Devanagari"/>
                <a:ea typeface="Aptos" panose="020B0004020202020204" pitchFamily="34" charset="0"/>
                <a:cs typeface="Iskoola Pota" panose="020B0502040204020203" pitchFamily="34" charset="0"/>
              </a:rPr>
              <a:t>SocialNet-Weibo Dataset</a:t>
            </a:r>
          </a:p>
          <a:p>
            <a:pPr>
              <a:lnSpc>
                <a:spcPct val="150000"/>
              </a:lnSpc>
            </a:pPr>
            <a:r>
              <a:rPr lang="en-US" sz="1800" kern="100" dirty="0">
                <a:effectLst/>
                <a:latin typeface="Adobe Devanagari"/>
                <a:ea typeface="Aptos" panose="020B0004020202020204" pitchFamily="34" charset="0"/>
                <a:cs typeface="Iskoola Pota" panose="020B0502040204020203" pitchFamily="34" charset="0"/>
              </a:rPr>
              <a:t>Data Preprocessing Techniques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Adobe Devanagari"/>
                <a:ea typeface="Aptos" panose="020B0004020202020204" pitchFamily="34" charset="0"/>
                <a:cs typeface="Iskoola Pota" panose="020B0502040204020203" pitchFamily="34" charset="0"/>
              </a:rPr>
              <a:t>Deep Learning Frameworks </a:t>
            </a:r>
            <a:endParaRPr lang="en-US" sz="1800" kern="100" dirty="0">
              <a:effectLst/>
              <a:latin typeface="Adobe Devanagari"/>
              <a:ea typeface="Aptos" panose="020B0004020202020204" pitchFamily="34" charset="0"/>
              <a:cs typeface="Iskoola Pota" panose="020B0502040204020203" pitchFamily="34" charset="0"/>
            </a:endParaRP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C4C7C1-9DEB-D546-91D0-6CBDFCD7762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 of a human made up of lit up lines touching a graphic which reads NLP">
            <a:extLst>
              <a:ext uri="{FF2B5EF4-FFF2-40B4-BE49-F238E27FC236}">
                <a16:creationId xmlns:a16="http://schemas.microsoft.com/office/drawing/2014/main" id="{E54F67CF-11FF-6C58-15DC-DDF7B9B3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1414463"/>
            <a:ext cx="6219825" cy="41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210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Gannt chart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9176D37-F793-F009-43D0-E78FC3A81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1994833"/>
            <a:ext cx="11684000" cy="286833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C22A3F-E90F-1943-887E-57770B34703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2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Commercialization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22A3F-E90F-1943-887E-57770B34703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F1182-B78F-0BDE-BAE1-F7791700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353800" cy="51816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dobe Devanagari"/>
              </a:rPr>
              <a:t>Market Opportunity:</a:t>
            </a:r>
          </a:p>
          <a:p>
            <a:pPr marL="0" indent="0">
              <a:buNone/>
            </a:pPr>
            <a:r>
              <a:rPr lang="en-US" sz="2000" dirty="0">
                <a:latin typeface="Adobe Devanagari"/>
              </a:rPr>
              <a:t>Vast and rapidly expanding, driven by the urgent global need for reliable information, regulatory demands, and the increasing prevalence of misinformation across digital media platforms.</a:t>
            </a:r>
          </a:p>
          <a:p>
            <a:pPr marL="0" indent="0">
              <a:buNone/>
            </a:pPr>
            <a:endParaRPr lang="en-US" sz="2000" dirty="0">
              <a:latin typeface="Adobe Devanagari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dobe Devanagari"/>
              </a:rPr>
              <a:t>Target Audience: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Adobe Devanagari"/>
              </a:rPr>
              <a:t>News Consumers</a:t>
            </a:r>
          </a:p>
          <a:p>
            <a:pPr lvl="3"/>
            <a:r>
              <a:rPr lang="en-US" sz="1800" dirty="0">
                <a:latin typeface="Adobe Devanagari"/>
              </a:rPr>
              <a:t>General Public</a:t>
            </a:r>
          </a:p>
          <a:p>
            <a:pPr lvl="3"/>
            <a:r>
              <a:rPr lang="en-US" sz="1800" dirty="0">
                <a:latin typeface="Adobe Devanagari"/>
              </a:rPr>
              <a:t>Social Media Users</a:t>
            </a:r>
          </a:p>
          <a:p>
            <a:pPr lvl="1"/>
            <a:r>
              <a:rPr lang="en-US" sz="1800" dirty="0">
                <a:latin typeface="Adobe Devanagari"/>
              </a:rPr>
              <a:t>News Organizations</a:t>
            </a:r>
          </a:p>
          <a:p>
            <a:pPr lvl="3"/>
            <a:r>
              <a:rPr lang="en-US" sz="1800" dirty="0">
                <a:latin typeface="Adobe Devanagari"/>
              </a:rPr>
              <a:t>Journalists</a:t>
            </a:r>
          </a:p>
          <a:p>
            <a:pPr lvl="3"/>
            <a:r>
              <a:rPr lang="en-US" sz="1800" dirty="0">
                <a:latin typeface="Adobe Devanagari"/>
              </a:rPr>
              <a:t>Editors</a:t>
            </a:r>
          </a:p>
          <a:p>
            <a:pPr lvl="1"/>
            <a:r>
              <a:rPr lang="en-US" sz="1800" dirty="0">
                <a:latin typeface="Adobe Devanagari"/>
              </a:rPr>
              <a:t>Government and Public Policy Makers:</a:t>
            </a:r>
          </a:p>
          <a:p>
            <a:pPr lvl="3"/>
            <a:r>
              <a:rPr lang="en-US" sz="1800" dirty="0">
                <a:latin typeface="Adobe Devanagari"/>
              </a:rPr>
              <a:t>Regulatory Bodies</a:t>
            </a:r>
          </a:p>
          <a:p>
            <a:pPr lvl="3"/>
            <a:r>
              <a:rPr lang="en-US" sz="1800" dirty="0">
                <a:latin typeface="Adobe Devanagari"/>
              </a:rPr>
              <a:t>Policy Makers</a:t>
            </a:r>
          </a:p>
          <a:p>
            <a:endParaRPr lang="en-US" sz="2000" dirty="0">
              <a:latin typeface="Adobe Devanaga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Adobe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213604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04;p24">
            <a:extLst>
              <a:ext uri="{FF2B5EF4-FFF2-40B4-BE49-F238E27FC236}">
                <a16:creationId xmlns:a16="http://schemas.microsoft.com/office/drawing/2014/main" id="{DBDE92F5-72B7-F578-C432-176503C09A05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6664" t="4858" r="6220" b="5495"/>
          <a:stretch/>
        </p:blipFill>
        <p:spPr>
          <a:xfrm>
            <a:off x="5794254" y="365125"/>
            <a:ext cx="6026150" cy="58435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" y="1219800"/>
            <a:ext cx="5695096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ajdhani" panose="02000000000000000000" pitchFamily="2" charset="0"/>
                <a:cs typeface="Rajdhani" panose="02000000000000000000" pitchFamily="2" charset="0"/>
              </a:rPr>
              <a:t>Tampered/Generated Image Detection</a:t>
            </a:r>
            <a:endParaRPr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36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Budget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A07D0DC2-5F73-EEC3-BAE5-57AC525A816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1447800"/>
          <a:ext cx="8699500" cy="436326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349750">
                  <a:extLst>
                    <a:ext uri="{9D8B030D-6E8A-4147-A177-3AD203B41FA5}">
                      <a16:colId xmlns:a16="http://schemas.microsoft.com/office/drawing/2014/main" val="676281999"/>
                    </a:ext>
                  </a:extLst>
                </a:gridCol>
                <a:gridCol w="4349750">
                  <a:extLst>
                    <a:ext uri="{9D8B030D-6E8A-4147-A177-3AD203B41FA5}">
                      <a16:colId xmlns:a16="http://schemas.microsoft.com/office/drawing/2014/main" val="184519129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(LKR)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636703"/>
                  </a:ext>
                </a:extLst>
              </a:tr>
              <a:tr h="6129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gathering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395246"/>
                  </a:ext>
                </a:extLst>
              </a:tr>
              <a:tr h="6129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Internet Cost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5335915"/>
                  </a:ext>
                </a:extLst>
              </a:tr>
              <a:tr h="6129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0532690"/>
                  </a:ext>
                </a:extLst>
              </a:tr>
              <a:tr h="6129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designing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50000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3112691"/>
                  </a:ext>
                </a:extLst>
              </a:tr>
              <a:tr h="6129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and Testing</a:t>
                      </a:r>
                      <a:endParaRPr lang="en-US" sz="14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2877319"/>
                  </a:ext>
                </a:extLst>
              </a:tr>
              <a:tr h="6129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83000</a:t>
                      </a:r>
                      <a:endParaRPr lang="en-US" sz="14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20118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3B016D4-AA52-9D28-D1AD-AE4E7DD63DE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438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016D4-AA52-9D28-D1AD-AE4E7DD63DE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0AAE0-70B9-3279-4683-DE36A2C7876D}"/>
              </a:ext>
            </a:extLst>
          </p:cNvPr>
          <p:cNvSpPr txBox="1"/>
          <p:nvPr/>
        </p:nvSpPr>
        <p:spPr>
          <a:xfrm>
            <a:off x="381000" y="1320124"/>
            <a:ext cx="11811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[1].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Mohawesh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, R., Maqsood, S. &amp;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Althebyan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, Q. Multilingual deep learning framework for fake news detection using capsule neural network. 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J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Intell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 Inf Syst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60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, 655–671 (2023). </a:t>
            </a:r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https://doi.org/10.1007/s10844-023-00788-y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dobe Devanagari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[2].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Yadav, A.K., Kumar, S., Kumar, D. 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et al.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 Fake News Detection Using Hybrid Deep Learning Method. 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SN COMPUT. SCI.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, 845 (2023). </a:t>
            </a:r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https://doi.org/10.1007/s42979-023-02296-w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dobe Devanagari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[3].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Choudhary, Anshika &amp; Arora, Anuja. (2020). Linguistic Feature Based Learning Model for Fake News Detection and Classification. Expert Systems with Applications. 169. 114171. 10.1016/j.eswa.2020.114171.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[4]. M. S. Mahesh, T. V and D. K, "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Fake news detection in multiple platforms and languages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," 2024 International Conference on Advances in Data Engineering and Intelligent Computing Systems (ADICS), Chennai, India, 2024, pp. 1-6,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10.1109/ADICS58448.2024.10533573. keywords: {Logistic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regression;Machine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learning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algorithms;Machine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learning;Information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age;Data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engineering;Complexity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theory;Fake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news;Fake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News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Detection;Multilingual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Translation;Auto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Language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Detection;TF-IDF;Count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Vectorization;Indian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Fake News Dataset},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[5]. R. Arora, R. Gupta and P. Yadav, "Hybrid approach for detection of malicious profiles in Twitter ," 2024 4th International Conference on Innovative Practices in Technology and Management (ICIPTM), Noida, India, 2024, pp. 1-6,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10.1109/ICIPTM59628.2024.10563278. keywords: {Uniform resource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locators;Measurement;Accuracy;Social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networking (online);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Blogs;Forestry;Predictive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models;URL;Random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Forest;Blacklist;Machine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Learning;and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malicious URL Detection},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932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A2F9-2E43-79A4-F272-65D305AE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Q &amp; A</a:t>
            </a:r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17FBDB3C-4229-437D-969A-607F7050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36" b="21451"/>
          <a:stretch/>
        </p:blipFill>
        <p:spPr>
          <a:xfrm>
            <a:off x="304800" y="1143000"/>
            <a:ext cx="11684000" cy="518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9240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2" ma:contentTypeDescription="Create a new document." ma:contentTypeScope="" ma:versionID="96727191fe4b95221a8f88b70a692cf6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e769db03b839454d9301c7bf71b8927a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9B5CD5-73D9-4F87-922E-A7AB2167C2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A22DC6-275B-48F2-B174-1706B9C434DB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4da6588c-a52b-4d0b-8663-93e0f7ef87c0"/>
    <ds:schemaRef ds:uri="db72c12f-87a4-44ab-bbc5-4cc8306b158a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936C02C-6310-4FD7-BD04-41FC4D97056D}"/>
</file>

<file path=docProps/app.xml><?xml version="1.0" encoding="utf-8"?>
<Properties xmlns="http://schemas.openxmlformats.org/officeDocument/2006/extended-properties" xmlns:vt="http://schemas.openxmlformats.org/officeDocument/2006/docPropsVTypes">
  <Template>Proposal-Presentation-Template</Template>
  <TotalTime>2172</TotalTime>
  <Words>4925</Words>
  <Application>Microsoft Office PowerPoint</Application>
  <PresentationFormat>Widescreen</PresentationFormat>
  <Paragraphs>579</Paragraphs>
  <Slides>92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5" baseType="lpstr">
      <vt:lpstr>Adobe Devanagari</vt:lpstr>
      <vt:lpstr>Cambria (Body)</vt:lpstr>
      <vt:lpstr>Cambria(body)</vt:lpstr>
      <vt:lpstr>Aptos</vt:lpstr>
      <vt:lpstr>Arial</vt:lpstr>
      <vt:lpstr>Calibri</vt:lpstr>
      <vt:lpstr>Cambria</vt:lpstr>
      <vt:lpstr>Courier New</vt:lpstr>
      <vt:lpstr>Rajdhani</vt:lpstr>
      <vt:lpstr>Symbol</vt:lpstr>
      <vt:lpstr>Times New Roman</vt:lpstr>
      <vt:lpstr>Wingdings</vt:lpstr>
      <vt:lpstr>Office Theme</vt:lpstr>
      <vt:lpstr>Multimodal Multimedia Integrity Verification – Detection ONOMA</vt:lpstr>
      <vt:lpstr>Meet The Team</vt:lpstr>
      <vt:lpstr>Content</vt:lpstr>
      <vt:lpstr>Introduction</vt:lpstr>
      <vt:lpstr>Research Question</vt:lpstr>
      <vt:lpstr>Objective</vt:lpstr>
      <vt:lpstr>Overall System Diagram</vt:lpstr>
      <vt:lpstr>IT21299902 | ZAKEY M.S.M.A</vt:lpstr>
      <vt:lpstr>Tampered/Generated Image Detection</vt:lpstr>
      <vt:lpstr>Introduction</vt:lpstr>
      <vt:lpstr>Research Background</vt:lpstr>
      <vt:lpstr>Research Background</vt:lpstr>
      <vt:lpstr>Research Problem</vt:lpstr>
      <vt:lpstr>Research Gap</vt:lpstr>
      <vt:lpstr>Objectives of the Research</vt:lpstr>
      <vt:lpstr>METHODOLOGY</vt:lpstr>
      <vt:lpstr>Methodology</vt:lpstr>
      <vt:lpstr>Methodology cont.</vt:lpstr>
      <vt:lpstr>Methodology cont</vt:lpstr>
      <vt:lpstr>Methodology cont</vt:lpstr>
      <vt:lpstr>Methodology cont</vt:lpstr>
      <vt:lpstr>Methodology cont</vt:lpstr>
      <vt:lpstr>Work Breakdown Structure</vt:lpstr>
      <vt:lpstr>WBS cont</vt:lpstr>
      <vt:lpstr>WBS cont</vt:lpstr>
      <vt:lpstr>REFERENCES</vt:lpstr>
      <vt:lpstr>REFERENCES cont</vt:lpstr>
      <vt:lpstr>Commercialization</vt:lpstr>
      <vt:lpstr>Commercialization cont</vt:lpstr>
      <vt:lpstr>Project Budget Plan</vt:lpstr>
      <vt:lpstr>Budget Plan</vt:lpstr>
      <vt:lpstr>IT21372308 | Dissanayake w.p.d.b.</vt:lpstr>
      <vt:lpstr>Deep Fake  Video Detection</vt:lpstr>
      <vt:lpstr>Introduction</vt:lpstr>
      <vt:lpstr>Research Background</vt:lpstr>
      <vt:lpstr>Research Background cont. </vt:lpstr>
      <vt:lpstr>Research Problem</vt:lpstr>
      <vt:lpstr>Research Gap</vt:lpstr>
      <vt:lpstr>Objectives of the Research</vt:lpstr>
      <vt:lpstr>METHODOLOGY</vt:lpstr>
      <vt:lpstr>Methodology</vt:lpstr>
      <vt:lpstr>Methodology cont.</vt:lpstr>
      <vt:lpstr>Methodology cont.</vt:lpstr>
      <vt:lpstr>Methodology cont.</vt:lpstr>
      <vt:lpstr>Methodology cont.</vt:lpstr>
      <vt:lpstr>Methodology cont.</vt:lpstr>
      <vt:lpstr>Work Breakdown Structure</vt:lpstr>
      <vt:lpstr>WBS</vt:lpstr>
      <vt:lpstr>Commercialization</vt:lpstr>
      <vt:lpstr>Commercialization</vt:lpstr>
      <vt:lpstr>Commercialization cont.</vt:lpstr>
      <vt:lpstr>Project  Budget Plan</vt:lpstr>
      <vt:lpstr>Project Budget Plan</vt:lpstr>
      <vt:lpstr>REFERENCES </vt:lpstr>
      <vt:lpstr>IT21305078 | Shehara M. G. D</vt:lpstr>
      <vt:lpstr>PowerPoint Presentation</vt:lpstr>
      <vt:lpstr>Background</vt:lpstr>
      <vt:lpstr>Research Gap</vt:lpstr>
      <vt:lpstr>Research Problem</vt:lpstr>
      <vt:lpstr>Research Questions</vt:lpstr>
      <vt:lpstr>Main Objective</vt:lpstr>
      <vt:lpstr>Sub Objectives</vt:lpstr>
      <vt:lpstr>System Diagram</vt:lpstr>
      <vt:lpstr>Technologies and Tools to Be Used</vt:lpstr>
      <vt:lpstr>Technologies and Tools to Be Used</vt:lpstr>
      <vt:lpstr>System Requirement Specification (SRS) </vt:lpstr>
      <vt:lpstr>System Requirement Specification (SRS) </vt:lpstr>
      <vt:lpstr>SRS Diagram</vt:lpstr>
      <vt:lpstr>Software Requirement Specification</vt:lpstr>
      <vt:lpstr>Software Requirement Specification</vt:lpstr>
      <vt:lpstr>Gannt Chart</vt:lpstr>
      <vt:lpstr>Commercialization</vt:lpstr>
      <vt:lpstr>Budget</vt:lpstr>
      <vt:lpstr>References</vt:lpstr>
      <vt:lpstr>IT21267086  | Hasara L. A. N</vt:lpstr>
      <vt:lpstr>Fake News Detection</vt:lpstr>
      <vt:lpstr>Research Background </vt:lpstr>
      <vt:lpstr>Research Gap </vt:lpstr>
      <vt:lpstr>Research Problem</vt:lpstr>
      <vt:lpstr>Research Questions </vt:lpstr>
      <vt:lpstr>Main Objective</vt:lpstr>
      <vt:lpstr>Sub Objectives</vt:lpstr>
      <vt:lpstr>System Diagram</vt:lpstr>
      <vt:lpstr>Hardware Requirements </vt:lpstr>
      <vt:lpstr>Non-functional Requirements </vt:lpstr>
      <vt:lpstr>Software Requirements Specification</vt:lpstr>
      <vt:lpstr>Technologies to be used</vt:lpstr>
      <vt:lpstr>Gannt chart</vt:lpstr>
      <vt:lpstr>Commercialization </vt:lpstr>
      <vt:lpstr>Budget</vt:lpstr>
      <vt:lpstr>REFERENCES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Multimedia Integrity Verification – Detection ONOMA</dc:title>
  <dc:creator>Zakey M.S.M.A it21299902</dc:creator>
  <cp:lastModifiedBy>Dinura Bawantha</cp:lastModifiedBy>
  <cp:revision>11</cp:revision>
  <dcterms:created xsi:type="dcterms:W3CDTF">2024-08-04T14:09:47Z</dcterms:created>
  <dcterms:modified xsi:type="dcterms:W3CDTF">2024-08-06T17:40:26Z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